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71" r:id="rId3"/>
    <p:sldId id="1373" r:id="rId4"/>
    <p:sldId id="897" r:id="rId5"/>
    <p:sldId id="901" r:id="rId6"/>
    <p:sldId id="1375" r:id="rId7"/>
    <p:sldId id="258" r:id="rId8"/>
    <p:sldId id="1372" r:id="rId9"/>
    <p:sldId id="1374" r:id="rId10"/>
    <p:sldId id="904" r:id="rId11"/>
    <p:sldId id="957" r:id="rId12"/>
    <p:sldId id="1376" r:id="rId13"/>
    <p:sldId id="1890" r:id="rId14"/>
    <p:sldId id="1891" r:id="rId15"/>
    <p:sldId id="963" r:id="rId16"/>
    <p:sldId id="965" r:id="rId17"/>
    <p:sldId id="966" r:id="rId18"/>
    <p:sldId id="967" r:id="rId19"/>
    <p:sldId id="969" r:id="rId20"/>
    <p:sldId id="971" r:id="rId21"/>
    <p:sldId id="972" r:id="rId22"/>
    <p:sldId id="973" r:id="rId23"/>
    <p:sldId id="975" r:id="rId24"/>
    <p:sldId id="976" r:id="rId25"/>
    <p:sldId id="977" r:id="rId26"/>
    <p:sldId id="475" r:id="rId27"/>
    <p:sldId id="9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sch, Michael Thye" initials="FMT" lastIdx="1" clrIdx="0">
    <p:extLst>
      <p:ext uri="{19B8F6BF-5375-455C-9EA6-DF929625EA0E}">
        <p15:presenceInfo xmlns:p15="http://schemas.microsoft.com/office/powerpoint/2012/main" userId="S-1-5-21-525788414-1921020387-24915789-43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C3E6F5"/>
    <a:srgbClr val="CAE8F6"/>
    <a:srgbClr val="CDEAF7"/>
    <a:srgbClr val="DBF0F9"/>
    <a:srgbClr val="E5F4FB"/>
    <a:srgbClr val="CCE9F8"/>
    <a:srgbClr val="C7F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8FA40-D3B7-431C-997B-5C0F0701F37B}" v="339" dt="2024-10-09T06:33:14.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1" autoAdjust="0"/>
    <p:restoredTop sz="94650" autoAdjust="0"/>
  </p:normalViewPr>
  <p:slideViewPr>
    <p:cSldViewPr snapToGrid="0">
      <p:cViewPr varScale="1">
        <p:scale>
          <a:sx n="101" d="100"/>
          <a:sy n="101" d="100"/>
        </p:scale>
        <p:origin x="984" y="108"/>
      </p:cViewPr>
      <p:guideLst/>
    </p:cSldViewPr>
  </p:slideViewPr>
  <p:outlineViewPr>
    <p:cViewPr>
      <p:scale>
        <a:sx n="33" d="100"/>
        <a:sy n="33" d="100"/>
      </p:scale>
      <p:origin x="0" y="-8496"/>
    </p:cViewPr>
  </p:outlin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sch, Michael Thye" userId="eb116a80-0527-44db-8aeb-c2215047d67b" providerId="ADAL" clId="{B48C5523-6A5E-4F78-A392-858207840C12}"/>
    <pc:docChg chg="undo redo custSel addSld delSld modSld sldOrd">
      <pc:chgData name="Frosch, Michael Thye" userId="eb116a80-0527-44db-8aeb-c2215047d67b" providerId="ADAL" clId="{B48C5523-6A5E-4F78-A392-858207840C12}" dt="2023-11-09T13:18:36.995" v="2445" actId="47"/>
      <pc:docMkLst>
        <pc:docMk/>
      </pc:docMkLst>
      <pc:sldChg chg="modSp del mod">
        <pc:chgData name="Frosch, Michael Thye" userId="eb116a80-0527-44db-8aeb-c2215047d67b" providerId="ADAL" clId="{B48C5523-6A5E-4F78-A392-858207840C12}" dt="2023-11-02T07:42:46.081" v="1883" actId="47"/>
        <pc:sldMkLst>
          <pc:docMk/>
          <pc:sldMk cId="1981979431" sldId="276"/>
        </pc:sldMkLst>
        <pc:spChg chg="mod">
          <ac:chgData name="Frosch, Michael Thye" userId="eb116a80-0527-44db-8aeb-c2215047d67b" providerId="ADAL" clId="{B48C5523-6A5E-4F78-A392-858207840C12}" dt="2023-11-02T07:41:47.706" v="1878" actId="20577"/>
          <ac:spMkLst>
            <pc:docMk/>
            <pc:sldMk cId="1981979431" sldId="276"/>
            <ac:spMk id="6" creationId="{249CEC49-5822-6611-B0AC-C9DD12C422C7}"/>
          </ac:spMkLst>
        </pc:spChg>
      </pc:sldChg>
      <pc:sldChg chg="modSp mod">
        <pc:chgData name="Frosch, Michael Thye" userId="eb116a80-0527-44db-8aeb-c2215047d67b" providerId="ADAL" clId="{B48C5523-6A5E-4F78-A392-858207840C12}" dt="2023-11-02T07:15:29.120" v="1669" actId="20577"/>
        <pc:sldMkLst>
          <pc:docMk/>
          <pc:sldMk cId="2648375056" sldId="303"/>
        </pc:sldMkLst>
        <pc:spChg chg="mod">
          <ac:chgData name="Frosch, Michael Thye" userId="eb116a80-0527-44db-8aeb-c2215047d67b" providerId="ADAL" clId="{B48C5523-6A5E-4F78-A392-858207840C12}" dt="2023-11-02T07:15:29.120" v="1669" actId="20577"/>
          <ac:spMkLst>
            <pc:docMk/>
            <pc:sldMk cId="2648375056" sldId="303"/>
            <ac:spMk id="2" creationId="{00000000-0000-0000-0000-000000000000}"/>
          </ac:spMkLst>
        </pc:spChg>
      </pc:sldChg>
      <pc:sldChg chg="addSp delSp modSp mod modAnim">
        <pc:chgData name="Frosch, Michael Thye" userId="eb116a80-0527-44db-8aeb-c2215047d67b" providerId="ADAL" clId="{B48C5523-6A5E-4F78-A392-858207840C12}" dt="2023-11-06T14:57:01.766" v="2367" actId="21"/>
        <pc:sldMkLst>
          <pc:docMk/>
          <pc:sldMk cId="702021330" sldId="322"/>
        </pc:sldMkLst>
        <pc:spChg chg="mod">
          <ac:chgData name="Frosch, Michael Thye" userId="eb116a80-0527-44db-8aeb-c2215047d67b" providerId="ADAL" clId="{B48C5523-6A5E-4F78-A392-858207840C12}" dt="2023-11-02T07:19:11.837" v="1771" actId="20577"/>
          <ac:spMkLst>
            <pc:docMk/>
            <pc:sldMk cId="702021330" sldId="322"/>
            <ac:spMk id="3" creationId="{5A2CCAC9-6E56-BE53-862A-31E4FC121417}"/>
          </ac:spMkLst>
        </pc:spChg>
        <pc:spChg chg="add del mod">
          <ac:chgData name="Frosch, Michael Thye" userId="eb116a80-0527-44db-8aeb-c2215047d67b" providerId="ADAL" clId="{B48C5523-6A5E-4F78-A392-858207840C12}" dt="2023-11-06T14:56:55.782" v="2355" actId="11529"/>
          <ac:spMkLst>
            <pc:docMk/>
            <pc:sldMk cId="702021330" sldId="322"/>
            <ac:spMk id="7" creationId="{EE8F9917-1CC7-6891-581E-DE60646B3202}"/>
          </ac:spMkLst>
        </pc:spChg>
        <pc:picChg chg="add del mod">
          <ac:chgData name="Frosch, Michael Thye" userId="eb116a80-0527-44db-8aeb-c2215047d67b" providerId="ADAL" clId="{B48C5523-6A5E-4F78-A392-858207840C12}" dt="2023-11-06T14:56:58.846" v="2362"/>
          <ac:picMkLst>
            <pc:docMk/>
            <pc:sldMk cId="702021330" sldId="322"/>
            <ac:picMk id="6" creationId="{D25AE5EB-C507-52E2-B2D9-28C2ABA265E5}"/>
          </ac:picMkLst>
        </pc:picChg>
        <pc:picChg chg="add del">
          <ac:chgData name="Frosch, Michael Thye" userId="eb116a80-0527-44db-8aeb-c2215047d67b" providerId="ADAL" clId="{B48C5523-6A5E-4F78-A392-858207840C12}" dt="2023-11-06T14:57:01.766" v="2367" actId="21"/>
          <ac:picMkLst>
            <pc:docMk/>
            <pc:sldMk cId="702021330" sldId="322"/>
            <ac:picMk id="24" creationId="{D19C6153-0694-47AE-B9C3-43CA175D151A}"/>
          </ac:picMkLst>
        </pc:picChg>
        <pc:picChg chg="add del">
          <ac:chgData name="Frosch, Michael Thye" userId="eb116a80-0527-44db-8aeb-c2215047d67b" providerId="ADAL" clId="{B48C5523-6A5E-4F78-A392-858207840C12}" dt="2023-11-06T14:57:01.766" v="2367" actId="21"/>
          <ac:picMkLst>
            <pc:docMk/>
            <pc:sldMk cId="702021330" sldId="322"/>
            <ac:picMk id="25" creationId="{1296ADF8-8D9D-4592-AB26-2C53895E3BD1}"/>
          </ac:picMkLst>
        </pc:picChg>
      </pc:sldChg>
      <pc:sldChg chg="modSp add del modAnim">
        <pc:chgData name="Frosch, Michael Thye" userId="eb116a80-0527-44db-8aeb-c2215047d67b" providerId="ADAL" clId="{B48C5523-6A5E-4F78-A392-858207840C12}" dt="2023-11-02T07:39:44.616" v="1801" actId="47"/>
        <pc:sldMkLst>
          <pc:docMk/>
          <pc:sldMk cId="640130230" sldId="354"/>
        </pc:sldMkLst>
        <pc:spChg chg="mod">
          <ac:chgData name="Frosch, Michael Thye" userId="eb116a80-0527-44db-8aeb-c2215047d67b" providerId="ADAL" clId="{B48C5523-6A5E-4F78-A392-858207840C12}" dt="2023-10-30T15:28:14.624" v="1105" actId="20577"/>
          <ac:spMkLst>
            <pc:docMk/>
            <pc:sldMk cId="640130230" sldId="354"/>
            <ac:spMk id="3" creationId="{00000000-0000-0000-0000-000000000000}"/>
          </ac:spMkLst>
        </pc:spChg>
      </pc:sldChg>
      <pc:sldChg chg="modSp add mod">
        <pc:chgData name="Frosch, Michael Thye" userId="eb116a80-0527-44db-8aeb-c2215047d67b" providerId="ADAL" clId="{B48C5523-6A5E-4F78-A392-858207840C12}" dt="2023-11-01T10:26:08.289" v="1612" actId="255"/>
        <pc:sldMkLst>
          <pc:docMk/>
          <pc:sldMk cId="1643065760" sldId="371"/>
        </pc:sldMkLst>
        <pc:spChg chg="mod">
          <ac:chgData name="Frosch, Michael Thye" userId="eb116a80-0527-44db-8aeb-c2215047d67b" providerId="ADAL" clId="{B48C5523-6A5E-4F78-A392-858207840C12}" dt="2023-11-01T10:26:08.289" v="1612" actId="255"/>
          <ac:spMkLst>
            <pc:docMk/>
            <pc:sldMk cId="1643065760" sldId="371"/>
            <ac:spMk id="7" creationId="{8F24C399-D486-1E6C-91AF-5A69D9B1041B}"/>
          </ac:spMkLst>
        </pc:spChg>
      </pc:sldChg>
      <pc:sldChg chg="addSp delSp modSp add del mod">
        <pc:chgData name="Frosch, Michael Thye" userId="eb116a80-0527-44db-8aeb-c2215047d67b" providerId="ADAL" clId="{B48C5523-6A5E-4F78-A392-858207840C12}" dt="2023-11-02T07:47:40.846" v="2103" actId="47"/>
        <pc:sldMkLst>
          <pc:docMk/>
          <pc:sldMk cId="1439692057" sldId="427"/>
        </pc:sldMkLst>
        <pc:spChg chg="del mod">
          <ac:chgData name="Frosch, Michael Thye" userId="eb116a80-0527-44db-8aeb-c2215047d67b" providerId="ADAL" clId="{B48C5523-6A5E-4F78-A392-858207840C12}" dt="2023-11-02T07:46:22.110" v="2089" actId="478"/>
          <ac:spMkLst>
            <pc:docMk/>
            <pc:sldMk cId="1439692057" sldId="427"/>
            <ac:spMk id="2" creationId="{00000000-0000-0000-0000-000000000000}"/>
          </ac:spMkLst>
        </pc:spChg>
        <pc:spChg chg="add mod">
          <ac:chgData name="Frosch, Michael Thye" userId="eb116a80-0527-44db-8aeb-c2215047d67b" providerId="ADAL" clId="{B48C5523-6A5E-4F78-A392-858207840C12}" dt="2023-11-02T07:46:22.110" v="2089" actId="478"/>
          <ac:spMkLst>
            <pc:docMk/>
            <pc:sldMk cId="1439692057" sldId="427"/>
            <ac:spMk id="6" creationId="{F0F7033D-36DD-E53D-5BDC-9A1EDC176037}"/>
          </ac:spMkLst>
        </pc:spChg>
      </pc:sldChg>
      <pc:sldChg chg="del">
        <pc:chgData name="Frosch, Michael Thye" userId="eb116a80-0527-44db-8aeb-c2215047d67b" providerId="ADAL" clId="{B48C5523-6A5E-4F78-A392-858207840C12}" dt="2023-10-30T15:40:36.178" v="1194" actId="47"/>
        <pc:sldMkLst>
          <pc:docMk/>
          <pc:sldMk cId="508906956" sldId="473"/>
        </pc:sldMkLst>
      </pc:sldChg>
      <pc:sldChg chg="del">
        <pc:chgData name="Frosch, Michael Thye" userId="eb116a80-0527-44db-8aeb-c2215047d67b" providerId="ADAL" clId="{B48C5523-6A5E-4F78-A392-858207840C12}" dt="2023-10-30T15:40:39.709" v="1195" actId="47"/>
        <pc:sldMkLst>
          <pc:docMk/>
          <pc:sldMk cId="1256798527" sldId="474"/>
        </pc:sldMkLst>
      </pc:sldChg>
      <pc:sldChg chg="addSp delSp modSp mod modAnim">
        <pc:chgData name="Frosch, Michael Thye" userId="eb116a80-0527-44db-8aeb-c2215047d67b" providerId="ADAL" clId="{B48C5523-6A5E-4F78-A392-858207840C12}" dt="2023-11-06T14:57:01.087" v="2366"/>
        <pc:sldMkLst>
          <pc:docMk/>
          <pc:sldMk cId="3471980226" sldId="475"/>
        </pc:sldMkLst>
        <pc:spChg chg="mod">
          <ac:chgData name="Frosch, Michael Thye" userId="eb116a80-0527-44db-8aeb-c2215047d67b" providerId="ADAL" clId="{B48C5523-6A5E-4F78-A392-858207840C12}" dt="2023-10-30T15:41:12.915" v="1197" actId="1076"/>
          <ac:spMkLst>
            <pc:docMk/>
            <pc:sldMk cId="3471980226" sldId="475"/>
            <ac:spMk id="7" creationId="{8F24C399-D486-1E6C-91AF-5A69D9B1041B}"/>
          </ac:spMkLst>
        </pc:spChg>
        <pc:spChg chg="mod">
          <ac:chgData name="Frosch, Michael Thye" userId="eb116a80-0527-44db-8aeb-c2215047d67b" providerId="ADAL" clId="{B48C5523-6A5E-4F78-A392-858207840C12}" dt="2023-11-05T07:45:03.602" v="2294" actId="6549"/>
          <ac:spMkLst>
            <pc:docMk/>
            <pc:sldMk cId="3471980226" sldId="475"/>
            <ac:spMk id="8" creationId="{F38FE606-901F-6CBE-483E-82E5DF4D39DB}"/>
          </ac:spMkLst>
        </pc:spChg>
        <pc:picChg chg="add del mod">
          <ac:chgData name="Frosch, Michael Thye" userId="eb116a80-0527-44db-8aeb-c2215047d67b" providerId="ADAL" clId="{B48C5523-6A5E-4F78-A392-858207840C12}" dt="2023-11-06T14:57:01.087" v="2366"/>
          <ac:picMkLst>
            <pc:docMk/>
            <pc:sldMk cId="3471980226" sldId="475"/>
            <ac:picMk id="2" creationId="{F305F133-AC2B-178D-A729-0C41AE9159C6}"/>
          </ac:picMkLst>
        </pc:picChg>
        <pc:picChg chg="add del mod">
          <ac:chgData name="Frosch, Michael Thye" userId="eb116a80-0527-44db-8aeb-c2215047d67b" providerId="ADAL" clId="{B48C5523-6A5E-4F78-A392-858207840C12}" dt="2023-11-06T14:57:01.087" v="2366"/>
          <ac:picMkLst>
            <pc:docMk/>
            <pc:sldMk cId="3471980226" sldId="475"/>
            <ac:picMk id="3" creationId="{147E496D-2B94-EBA1-43D7-B169B563D437}"/>
          </ac:picMkLst>
        </pc:picChg>
      </pc:sldChg>
      <pc:sldChg chg="modAnim">
        <pc:chgData name="Frosch, Michael Thye" userId="eb116a80-0527-44db-8aeb-c2215047d67b" providerId="ADAL" clId="{B48C5523-6A5E-4F78-A392-858207840C12}" dt="2023-11-04T07:33:34.432" v="2166"/>
        <pc:sldMkLst>
          <pc:docMk/>
          <pc:sldMk cId="857333184" sldId="477"/>
        </pc:sldMkLst>
      </pc:sldChg>
      <pc:sldChg chg="modSp">
        <pc:chgData name="Frosch, Michael Thye" userId="eb116a80-0527-44db-8aeb-c2215047d67b" providerId="ADAL" clId="{B48C5523-6A5E-4F78-A392-858207840C12}" dt="2023-11-02T07:32:33.943" v="1795" actId="20577"/>
        <pc:sldMkLst>
          <pc:docMk/>
          <pc:sldMk cId="3703938612" sldId="581"/>
        </pc:sldMkLst>
        <pc:spChg chg="mod">
          <ac:chgData name="Frosch, Michael Thye" userId="eb116a80-0527-44db-8aeb-c2215047d67b" providerId="ADAL" clId="{B48C5523-6A5E-4F78-A392-858207840C12}" dt="2023-11-02T07:32:33.943" v="1795" actId="20577"/>
          <ac:spMkLst>
            <pc:docMk/>
            <pc:sldMk cId="3703938612" sldId="581"/>
            <ac:spMk id="10" creationId="{00000000-0000-0000-0000-000000000000}"/>
          </ac:spMkLst>
        </pc:spChg>
      </pc:sldChg>
      <pc:sldChg chg="modSp">
        <pc:chgData name="Frosch, Michael Thye" userId="eb116a80-0527-44db-8aeb-c2215047d67b" providerId="ADAL" clId="{B48C5523-6A5E-4F78-A392-858207840C12}" dt="2023-11-04T07:08:49.275" v="2150" actId="20577"/>
        <pc:sldMkLst>
          <pc:docMk/>
          <pc:sldMk cId="2142690450" sldId="897"/>
        </pc:sldMkLst>
        <pc:spChg chg="mod">
          <ac:chgData name="Frosch, Michael Thye" userId="eb116a80-0527-44db-8aeb-c2215047d67b" providerId="ADAL" clId="{B48C5523-6A5E-4F78-A392-858207840C12}" dt="2023-11-04T07:08:49.275" v="2150" actId="20577"/>
          <ac:spMkLst>
            <pc:docMk/>
            <pc:sldMk cId="2142690450" sldId="897"/>
            <ac:spMk id="12" creationId="{F730895D-D818-423D-4C25-CB27D3EE415D}"/>
          </ac:spMkLst>
        </pc:spChg>
      </pc:sldChg>
      <pc:sldChg chg="modSp mod modAnim">
        <pc:chgData name="Frosch, Michael Thye" userId="eb116a80-0527-44db-8aeb-c2215047d67b" providerId="ADAL" clId="{B48C5523-6A5E-4F78-A392-858207840C12}" dt="2023-11-05T07:25:05.202" v="2167" actId="6549"/>
        <pc:sldMkLst>
          <pc:docMk/>
          <pc:sldMk cId="4229306039" sldId="900"/>
        </pc:sldMkLst>
        <pc:spChg chg="mod">
          <ac:chgData name="Frosch, Michael Thye" userId="eb116a80-0527-44db-8aeb-c2215047d67b" providerId="ADAL" clId="{B48C5523-6A5E-4F78-A392-858207840C12}" dt="2023-11-05T07:25:05.202" v="2167" actId="6549"/>
          <ac:spMkLst>
            <pc:docMk/>
            <pc:sldMk cId="4229306039" sldId="900"/>
            <ac:spMk id="9" creationId="{622CDE42-8E54-E8EC-94BE-D53837DDC0FB}"/>
          </ac:spMkLst>
        </pc:spChg>
        <pc:spChg chg="mod">
          <ac:chgData name="Frosch, Michael Thye" userId="eb116a80-0527-44db-8aeb-c2215047d67b" providerId="ADAL" clId="{B48C5523-6A5E-4F78-A392-858207840C12}" dt="2023-11-02T07:24:22.963" v="1781" actId="20577"/>
          <ac:spMkLst>
            <pc:docMk/>
            <pc:sldMk cId="4229306039" sldId="900"/>
            <ac:spMk id="12" creationId="{F730895D-D818-423D-4C25-CB27D3EE415D}"/>
          </ac:spMkLst>
        </pc:spChg>
      </pc:sldChg>
      <pc:sldChg chg="modSp mod">
        <pc:chgData name="Frosch, Michael Thye" userId="eb116a80-0527-44db-8aeb-c2215047d67b" providerId="ADAL" clId="{B48C5523-6A5E-4F78-A392-858207840C12}" dt="2023-11-08T07:19:11.625" v="2443" actId="20577"/>
        <pc:sldMkLst>
          <pc:docMk/>
          <pc:sldMk cId="3043206528" sldId="901"/>
        </pc:sldMkLst>
        <pc:spChg chg="mod">
          <ac:chgData name="Frosch, Michael Thye" userId="eb116a80-0527-44db-8aeb-c2215047d67b" providerId="ADAL" clId="{B48C5523-6A5E-4F78-A392-858207840C12}" dt="2023-11-08T07:19:11.625" v="2443" actId="20577"/>
          <ac:spMkLst>
            <pc:docMk/>
            <pc:sldMk cId="3043206528" sldId="901"/>
            <ac:spMk id="2" creationId="{479477BE-A5ED-0D72-9DF3-AE1411F47785}"/>
          </ac:spMkLst>
        </pc:spChg>
      </pc:sldChg>
      <pc:sldChg chg="addSp modSp mod ord">
        <pc:chgData name="Frosch, Michael Thye" userId="eb116a80-0527-44db-8aeb-c2215047d67b" providerId="ADAL" clId="{B48C5523-6A5E-4F78-A392-858207840C12}" dt="2023-11-04T07:26:38.231" v="2165" actId="6549"/>
        <pc:sldMkLst>
          <pc:docMk/>
          <pc:sldMk cId="633930532" sldId="903"/>
        </pc:sldMkLst>
        <pc:spChg chg="mod">
          <ac:chgData name="Frosch, Michael Thye" userId="eb116a80-0527-44db-8aeb-c2215047d67b" providerId="ADAL" clId="{B48C5523-6A5E-4F78-A392-858207840C12}" dt="2023-11-04T07:26:38.231" v="2165" actId="6549"/>
          <ac:spMkLst>
            <pc:docMk/>
            <pc:sldMk cId="633930532" sldId="903"/>
            <ac:spMk id="12" creationId="{F730895D-D818-423D-4C25-CB27D3EE415D}"/>
          </ac:spMkLst>
        </pc:spChg>
        <pc:picChg chg="add mod">
          <ac:chgData name="Frosch, Michael Thye" userId="eb116a80-0527-44db-8aeb-c2215047d67b" providerId="ADAL" clId="{B48C5523-6A5E-4F78-A392-858207840C12}" dt="2023-10-30T12:20:03.372" v="497" actId="14100"/>
          <ac:picMkLst>
            <pc:docMk/>
            <pc:sldMk cId="633930532" sldId="903"/>
            <ac:picMk id="1026" creationId="{F5EBC7AE-21A8-DA74-335E-B721CE3112A7}"/>
          </ac:picMkLst>
        </pc:picChg>
      </pc:sldChg>
      <pc:sldChg chg="modAnim">
        <pc:chgData name="Frosch, Michael Thye" userId="eb116a80-0527-44db-8aeb-c2215047d67b" providerId="ADAL" clId="{B48C5523-6A5E-4F78-A392-858207840C12}" dt="2023-11-04T07:18:06.061" v="2151"/>
        <pc:sldMkLst>
          <pc:docMk/>
          <pc:sldMk cId="2159683375" sldId="904"/>
        </pc:sldMkLst>
      </pc:sldChg>
      <pc:sldChg chg="modSp del mod ord modAnim">
        <pc:chgData name="Frosch, Michael Thye" userId="eb116a80-0527-44db-8aeb-c2215047d67b" providerId="ADAL" clId="{B48C5523-6A5E-4F78-A392-858207840C12}" dt="2023-11-09T13:10:47.481" v="2444" actId="47"/>
        <pc:sldMkLst>
          <pc:docMk/>
          <pc:sldMk cId="3813109645" sldId="905"/>
        </pc:sldMkLst>
        <pc:spChg chg="mod">
          <ac:chgData name="Frosch, Michael Thye" userId="eb116a80-0527-44db-8aeb-c2215047d67b" providerId="ADAL" clId="{B48C5523-6A5E-4F78-A392-858207840C12}" dt="2023-11-06T08:40:13.900" v="2337" actId="207"/>
          <ac:spMkLst>
            <pc:docMk/>
            <pc:sldMk cId="3813109645" sldId="905"/>
            <ac:spMk id="5" creationId="{67A3EB2D-4145-5454-721F-002990DFCF07}"/>
          </ac:spMkLst>
        </pc:spChg>
      </pc:sldChg>
      <pc:sldChg chg="addSp delSp modSp del mod ord modAnim">
        <pc:chgData name="Frosch, Michael Thye" userId="eb116a80-0527-44db-8aeb-c2215047d67b" providerId="ADAL" clId="{B48C5523-6A5E-4F78-A392-858207840C12}" dt="2023-11-02T07:53:15.806" v="2140" actId="47"/>
        <pc:sldMkLst>
          <pc:docMk/>
          <pc:sldMk cId="3499056918" sldId="906"/>
        </pc:sldMkLst>
        <pc:spChg chg="add del">
          <ac:chgData name="Frosch, Michael Thye" userId="eb116a80-0527-44db-8aeb-c2215047d67b" providerId="ADAL" clId="{B48C5523-6A5E-4F78-A392-858207840C12}" dt="2023-10-30T15:39:16.428" v="1170" actId="22"/>
          <ac:spMkLst>
            <pc:docMk/>
            <pc:sldMk cId="3499056918" sldId="906"/>
            <ac:spMk id="4" creationId="{91E0B514-7DCD-7C17-EC06-3CD27FF8AD3A}"/>
          </ac:spMkLst>
        </pc:spChg>
        <pc:spChg chg="add del">
          <ac:chgData name="Frosch, Michael Thye" userId="eb116a80-0527-44db-8aeb-c2215047d67b" providerId="ADAL" clId="{B48C5523-6A5E-4F78-A392-858207840C12}" dt="2023-10-30T15:39:22.215" v="1176" actId="22"/>
          <ac:spMkLst>
            <pc:docMk/>
            <pc:sldMk cId="3499056918" sldId="906"/>
            <ac:spMk id="6" creationId="{DE967F3A-7904-818D-E2CA-4C7F2C7021D3}"/>
          </ac:spMkLst>
        </pc:spChg>
        <pc:spChg chg="add mod">
          <ac:chgData name="Frosch, Michael Thye" userId="eb116a80-0527-44db-8aeb-c2215047d67b" providerId="ADAL" clId="{B48C5523-6A5E-4F78-A392-858207840C12}" dt="2023-10-30T15:39:54.501" v="1192" actId="113"/>
          <ac:spMkLst>
            <pc:docMk/>
            <pc:sldMk cId="3499056918" sldId="906"/>
            <ac:spMk id="8" creationId="{8D782A10-A39C-A29A-604A-FFCF7CCE8F57}"/>
          </ac:spMkLst>
        </pc:spChg>
        <pc:spChg chg="mod">
          <ac:chgData name="Frosch, Michael Thye" userId="eb116a80-0527-44db-8aeb-c2215047d67b" providerId="ADAL" clId="{B48C5523-6A5E-4F78-A392-858207840C12}" dt="2023-10-30T15:34:18.054" v="1157" actId="11"/>
          <ac:spMkLst>
            <pc:docMk/>
            <pc:sldMk cId="3499056918" sldId="906"/>
            <ac:spMk id="9" creationId="{622CDE42-8E54-E8EC-94BE-D53837DDC0FB}"/>
          </ac:spMkLst>
        </pc:spChg>
        <pc:spChg chg="mod">
          <ac:chgData name="Frosch, Michael Thye" userId="eb116a80-0527-44db-8aeb-c2215047d67b" providerId="ADAL" clId="{B48C5523-6A5E-4F78-A392-858207840C12}" dt="2023-10-30T15:39:08.371" v="1168" actId="14100"/>
          <ac:spMkLst>
            <pc:docMk/>
            <pc:sldMk cId="3499056918" sldId="906"/>
            <ac:spMk id="12" creationId="{F730895D-D818-423D-4C25-CB27D3EE415D}"/>
          </ac:spMkLst>
        </pc:spChg>
      </pc:sldChg>
      <pc:sldChg chg="del ord">
        <pc:chgData name="Frosch, Michael Thye" userId="eb116a80-0527-44db-8aeb-c2215047d67b" providerId="ADAL" clId="{B48C5523-6A5E-4F78-A392-858207840C12}" dt="2023-10-30T15:28:42.321" v="1107" actId="47"/>
        <pc:sldMkLst>
          <pc:docMk/>
          <pc:sldMk cId="3613986795" sldId="907"/>
        </pc:sldMkLst>
      </pc:sldChg>
      <pc:sldChg chg="del">
        <pc:chgData name="Frosch, Michael Thye" userId="eb116a80-0527-44db-8aeb-c2215047d67b" providerId="ADAL" clId="{B48C5523-6A5E-4F78-A392-858207840C12}" dt="2023-10-30T12:20:55.407" v="498" actId="47"/>
        <pc:sldMkLst>
          <pc:docMk/>
          <pc:sldMk cId="3409218" sldId="908"/>
        </pc:sldMkLst>
      </pc:sldChg>
      <pc:sldChg chg="modSp add mod modAnim">
        <pc:chgData name="Frosch, Michael Thye" userId="eb116a80-0527-44db-8aeb-c2215047d67b" providerId="ADAL" clId="{B48C5523-6A5E-4F78-A392-858207840C12}" dt="2023-11-02T07:30:17.994" v="1787" actId="6549"/>
        <pc:sldMkLst>
          <pc:docMk/>
          <pc:sldMk cId="2478181336" sldId="909"/>
        </pc:sldMkLst>
        <pc:spChg chg="mod">
          <ac:chgData name="Frosch, Michael Thye" userId="eb116a80-0527-44db-8aeb-c2215047d67b" providerId="ADAL" clId="{B48C5523-6A5E-4F78-A392-858207840C12}" dt="2023-10-30T10:55:38.905" v="30" actId="20577"/>
          <ac:spMkLst>
            <pc:docMk/>
            <pc:sldMk cId="2478181336" sldId="909"/>
            <ac:spMk id="2" creationId="{479477BE-A5ED-0D72-9DF3-AE1411F47785}"/>
          </ac:spMkLst>
        </pc:spChg>
        <pc:spChg chg="mod">
          <ac:chgData name="Frosch, Michael Thye" userId="eb116a80-0527-44db-8aeb-c2215047d67b" providerId="ADAL" clId="{B48C5523-6A5E-4F78-A392-858207840C12}" dt="2023-11-02T07:28:37.638" v="1786" actId="1076"/>
          <ac:spMkLst>
            <pc:docMk/>
            <pc:sldMk cId="2478181336" sldId="909"/>
            <ac:spMk id="4" creationId="{9EA30E59-24D1-56FF-57EC-F9252F5C7D65}"/>
          </ac:spMkLst>
        </pc:spChg>
        <pc:spChg chg="mod">
          <ac:chgData name="Frosch, Michael Thye" userId="eb116a80-0527-44db-8aeb-c2215047d67b" providerId="ADAL" clId="{B48C5523-6A5E-4F78-A392-858207840C12}" dt="2023-10-30T10:57:02.446" v="119" actId="207"/>
          <ac:spMkLst>
            <pc:docMk/>
            <pc:sldMk cId="2478181336" sldId="909"/>
            <ac:spMk id="5" creationId="{67A3EB2D-4145-5454-721F-002990DFCF07}"/>
          </ac:spMkLst>
        </pc:spChg>
        <pc:spChg chg="mod">
          <ac:chgData name="Frosch, Michael Thye" userId="eb116a80-0527-44db-8aeb-c2215047d67b" providerId="ADAL" clId="{B48C5523-6A5E-4F78-A392-858207840C12}" dt="2023-11-02T07:30:17.994" v="1787" actId="6549"/>
          <ac:spMkLst>
            <pc:docMk/>
            <pc:sldMk cId="2478181336" sldId="909"/>
            <ac:spMk id="12" creationId="{F730895D-D818-423D-4C25-CB27D3EE415D}"/>
          </ac:spMkLst>
        </pc:spChg>
      </pc:sldChg>
      <pc:sldChg chg="modSp add del mod">
        <pc:chgData name="Frosch, Michael Thye" userId="eb116a80-0527-44db-8aeb-c2215047d67b" providerId="ADAL" clId="{B48C5523-6A5E-4F78-A392-858207840C12}" dt="2023-11-02T07:42:01.448" v="1880" actId="47"/>
        <pc:sldMkLst>
          <pc:docMk/>
          <pc:sldMk cId="2046862566" sldId="910"/>
        </pc:sldMkLst>
        <pc:spChg chg="mod">
          <ac:chgData name="Frosch, Michael Thye" userId="eb116a80-0527-44db-8aeb-c2215047d67b" providerId="ADAL" clId="{B48C5523-6A5E-4F78-A392-858207840C12}" dt="2023-10-30T11:05:20.803" v="214" actId="207"/>
          <ac:spMkLst>
            <pc:docMk/>
            <pc:sldMk cId="2046862566" sldId="910"/>
            <ac:spMk id="6" creationId="{249CEC49-5822-6611-B0AC-C9DD12C422C7}"/>
          </ac:spMkLst>
        </pc:spChg>
      </pc:sldChg>
      <pc:sldChg chg="modSp add del mod">
        <pc:chgData name="Frosch, Michael Thye" userId="eb116a80-0527-44db-8aeb-c2215047d67b" providerId="ADAL" clId="{B48C5523-6A5E-4F78-A392-858207840C12}" dt="2023-10-30T11:05:34.124" v="217" actId="47"/>
        <pc:sldMkLst>
          <pc:docMk/>
          <pc:sldMk cId="1361365658" sldId="911"/>
        </pc:sldMkLst>
        <pc:spChg chg="mod">
          <ac:chgData name="Frosch, Michael Thye" userId="eb116a80-0527-44db-8aeb-c2215047d67b" providerId="ADAL" clId="{B48C5523-6A5E-4F78-A392-858207840C12}" dt="2023-10-30T11:05:31.726" v="216" actId="6549"/>
          <ac:spMkLst>
            <pc:docMk/>
            <pc:sldMk cId="1361365658" sldId="911"/>
            <ac:spMk id="6" creationId="{249CEC49-5822-6611-B0AC-C9DD12C422C7}"/>
          </ac:spMkLst>
        </pc:spChg>
      </pc:sldChg>
      <pc:sldChg chg="addSp modSp add mod">
        <pc:chgData name="Frosch, Michael Thye" userId="eb116a80-0527-44db-8aeb-c2215047d67b" providerId="ADAL" clId="{B48C5523-6A5E-4F78-A392-858207840C12}" dt="2023-11-06T14:58:46.954" v="2380" actId="208"/>
        <pc:sldMkLst>
          <pc:docMk/>
          <pc:sldMk cId="2656854560" sldId="911"/>
        </pc:sldMkLst>
        <pc:spChg chg="add mod">
          <ac:chgData name="Frosch, Michael Thye" userId="eb116a80-0527-44db-8aeb-c2215047d67b" providerId="ADAL" clId="{B48C5523-6A5E-4F78-A392-858207840C12}" dt="2023-11-06T14:58:46.954" v="2380" actId="208"/>
          <ac:spMkLst>
            <pc:docMk/>
            <pc:sldMk cId="2656854560" sldId="911"/>
            <ac:spMk id="4" creationId="{6E4CC0FB-A19C-9490-F099-33B61A6A14E7}"/>
          </ac:spMkLst>
        </pc:spChg>
        <pc:spChg chg="mod">
          <ac:chgData name="Frosch, Michael Thye" userId="eb116a80-0527-44db-8aeb-c2215047d67b" providerId="ADAL" clId="{B48C5523-6A5E-4F78-A392-858207840C12}" dt="2023-10-30T11:05:54.561" v="220" actId="207"/>
          <ac:spMkLst>
            <pc:docMk/>
            <pc:sldMk cId="2656854560" sldId="911"/>
            <ac:spMk id="6" creationId="{249CEC49-5822-6611-B0AC-C9DD12C422C7}"/>
          </ac:spMkLst>
        </pc:spChg>
        <pc:picChg chg="add mod">
          <ac:chgData name="Frosch, Michael Thye" userId="eb116a80-0527-44db-8aeb-c2215047d67b" providerId="ADAL" clId="{B48C5523-6A5E-4F78-A392-858207840C12}" dt="2023-11-06T14:57:58.844" v="2373"/>
          <ac:picMkLst>
            <pc:docMk/>
            <pc:sldMk cId="2656854560" sldId="911"/>
            <ac:picMk id="2" creationId="{04CCD77E-6AFB-1325-867F-6B188A968242}"/>
          </ac:picMkLst>
        </pc:picChg>
        <pc:picChg chg="add mod">
          <ac:chgData name="Frosch, Michael Thye" userId="eb116a80-0527-44db-8aeb-c2215047d67b" providerId="ADAL" clId="{B48C5523-6A5E-4F78-A392-858207840C12}" dt="2023-11-06T14:58:25.622" v="2377" actId="1076"/>
          <ac:picMkLst>
            <pc:docMk/>
            <pc:sldMk cId="2656854560" sldId="911"/>
            <ac:picMk id="3" creationId="{02FF22B0-90D6-E10D-A912-7667DBEBD7A7}"/>
          </ac:picMkLst>
        </pc:picChg>
      </pc:sldChg>
      <pc:sldChg chg="addSp delSp modSp add del mod ord delAnim modAnim">
        <pc:chgData name="Frosch, Michael Thye" userId="eb116a80-0527-44db-8aeb-c2215047d67b" providerId="ADAL" clId="{B48C5523-6A5E-4F78-A392-858207840C12}" dt="2023-11-09T13:18:36.995" v="2445" actId="47"/>
        <pc:sldMkLst>
          <pc:docMk/>
          <pc:sldMk cId="1131491188" sldId="912"/>
        </pc:sldMkLst>
        <pc:spChg chg="mod">
          <ac:chgData name="Frosch, Michael Thye" userId="eb116a80-0527-44db-8aeb-c2215047d67b" providerId="ADAL" clId="{B48C5523-6A5E-4F78-A392-858207840C12}" dt="2023-10-30T11:09:35.564" v="383" actId="20577"/>
          <ac:spMkLst>
            <pc:docMk/>
            <pc:sldMk cId="1131491188" sldId="912"/>
            <ac:spMk id="2" creationId="{479477BE-A5ED-0D72-9DF3-AE1411F47785}"/>
          </ac:spMkLst>
        </pc:spChg>
        <pc:spChg chg="del">
          <ac:chgData name="Frosch, Michael Thye" userId="eb116a80-0527-44db-8aeb-c2215047d67b" providerId="ADAL" clId="{B48C5523-6A5E-4F78-A392-858207840C12}" dt="2023-10-30T11:10:00.973" v="391" actId="478"/>
          <ac:spMkLst>
            <pc:docMk/>
            <pc:sldMk cId="1131491188" sldId="912"/>
            <ac:spMk id="3" creationId="{200285B3-C023-9DEA-71C0-187D2791C0B6}"/>
          </ac:spMkLst>
        </pc:spChg>
        <pc:spChg chg="del">
          <ac:chgData name="Frosch, Michael Thye" userId="eb116a80-0527-44db-8aeb-c2215047d67b" providerId="ADAL" clId="{B48C5523-6A5E-4F78-A392-858207840C12}" dt="2023-10-30T11:10:02.766" v="393" actId="478"/>
          <ac:spMkLst>
            <pc:docMk/>
            <pc:sldMk cId="1131491188" sldId="912"/>
            <ac:spMk id="4" creationId="{9EA30E59-24D1-56FF-57EC-F9252F5C7D65}"/>
          </ac:spMkLst>
        </pc:spChg>
        <pc:spChg chg="del">
          <ac:chgData name="Frosch, Michael Thye" userId="eb116a80-0527-44db-8aeb-c2215047d67b" providerId="ADAL" clId="{B48C5523-6A5E-4F78-A392-858207840C12}" dt="2023-10-30T11:10:01.745" v="392" actId="478"/>
          <ac:spMkLst>
            <pc:docMk/>
            <pc:sldMk cId="1131491188" sldId="912"/>
            <ac:spMk id="5" creationId="{67A3EB2D-4145-5454-721F-002990DFCF07}"/>
          </ac:spMkLst>
        </pc:spChg>
        <pc:spChg chg="del">
          <ac:chgData name="Frosch, Michael Thye" userId="eb116a80-0527-44db-8aeb-c2215047d67b" providerId="ADAL" clId="{B48C5523-6A5E-4F78-A392-858207840C12}" dt="2023-10-30T11:10:06.508" v="397" actId="478"/>
          <ac:spMkLst>
            <pc:docMk/>
            <pc:sldMk cId="1131491188" sldId="912"/>
            <ac:spMk id="6" creationId="{077BC255-E00C-5EC1-C676-E9899D01611B}"/>
          </ac:spMkLst>
        </pc:spChg>
        <pc:spChg chg="del">
          <ac:chgData name="Frosch, Michael Thye" userId="eb116a80-0527-44db-8aeb-c2215047d67b" providerId="ADAL" clId="{B48C5523-6A5E-4F78-A392-858207840C12}" dt="2023-10-30T11:10:03.788" v="394" actId="478"/>
          <ac:spMkLst>
            <pc:docMk/>
            <pc:sldMk cId="1131491188" sldId="912"/>
            <ac:spMk id="7" creationId="{BED798B0-1881-EB03-5EE8-725E1F725AB9}"/>
          </ac:spMkLst>
        </pc:spChg>
        <pc:spChg chg="del mod">
          <ac:chgData name="Frosch, Michael Thye" userId="eb116a80-0527-44db-8aeb-c2215047d67b" providerId="ADAL" clId="{B48C5523-6A5E-4F78-A392-858207840C12}" dt="2023-10-30T11:10:05.802" v="396" actId="478"/>
          <ac:spMkLst>
            <pc:docMk/>
            <pc:sldMk cId="1131491188" sldId="912"/>
            <ac:spMk id="8" creationId="{35796EA4-66E7-79A8-B56B-FBF88A77EC5A}"/>
          </ac:spMkLst>
        </pc:spChg>
        <pc:spChg chg="del">
          <ac:chgData name="Frosch, Michael Thye" userId="eb116a80-0527-44db-8aeb-c2215047d67b" providerId="ADAL" clId="{B48C5523-6A5E-4F78-A392-858207840C12}" dt="2023-10-30T11:09:54.849" v="386" actId="478"/>
          <ac:spMkLst>
            <pc:docMk/>
            <pc:sldMk cId="1131491188" sldId="912"/>
            <ac:spMk id="10" creationId="{A1F5AE49-5218-5DE2-879B-A6B1F78D2966}"/>
          </ac:spMkLst>
        </pc:spChg>
        <pc:spChg chg="del">
          <ac:chgData name="Frosch, Michael Thye" userId="eb116a80-0527-44db-8aeb-c2215047d67b" providerId="ADAL" clId="{B48C5523-6A5E-4F78-A392-858207840C12}" dt="2023-10-30T11:10:08.845" v="398" actId="478"/>
          <ac:spMkLst>
            <pc:docMk/>
            <pc:sldMk cId="1131491188" sldId="912"/>
            <ac:spMk id="11" creationId="{EDB2E0B3-1A9B-CEB9-E9B9-8BA892374065}"/>
          </ac:spMkLst>
        </pc:spChg>
        <pc:spChg chg="mod">
          <ac:chgData name="Frosch, Michael Thye" userId="eb116a80-0527-44db-8aeb-c2215047d67b" providerId="ADAL" clId="{B48C5523-6A5E-4F78-A392-858207840C12}" dt="2023-10-30T11:12:19.700" v="477" actId="20577"/>
          <ac:spMkLst>
            <pc:docMk/>
            <pc:sldMk cId="1131491188" sldId="912"/>
            <ac:spMk id="12" creationId="{F730895D-D818-423D-4C25-CB27D3EE415D}"/>
          </ac:spMkLst>
        </pc:spChg>
        <pc:spChg chg="del">
          <ac:chgData name="Frosch, Michael Thye" userId="eb116a80-0527-44db-8aeb-c2215047d67b" providerId="ADAL" clId="{B48C5523-6A5E-4F78-A392-858207840C12}" dt="2023-10-30T11:09:52.847" v="385" actId="478"/>
          <ac:spMkLst>
            <pc:docMk/>
            <pc:sldMk cId="1131491188" sldId="912"/>
            <ac:spMk id="13" creationId="{61F31C4D-DEE8-9879-0B57-08560356AE48}"/>
          </ac:spMkLst>
        </pc:spChg>
        <pc:spChg chg="del">
          <ac:chgData name="Frosch, Michael Thye" userId="eb116a80-0527-44db-8aeb-c2215047d67b" providerId="ADAL" clId="{B48C5523-6A5E-4F78-A392-858207840C12}" dt="2023-10-30T11:09:55.970" v="387" actId="478"/>
          <ac:spMkLst>
            <pc:docMk/>
            <pc:sldMk cId="1131491188" sldId="912"/>
            <ac:spMk id="14" creationId="{0E9A24B0-9A3E-744B-7CE6-DA467BFF20E1}"/>
          </ac:spMkLst>
        </pc:spChg>
        <pc:spChg chg="del">
          <ac:chgData name="Frosch, Michael Thye" userId="eb116a80-0527-44db-8aeb-c2215047d67b" providerId="ADAL" clId="{B48C5523-6A5E-4F78-A392-858207840C12}" dt="2023-10-30T11:09:51.680" v="384" actId="478"/>
          <ac:spMkLst>
            <pc:docMk/>
            <pc:sldMk cId="1131491188" sldId="912"/>
            <ac:spMk id="15" creationId="{85776DE6-4918-C97A-DDF7-1AF363B9644E}"/>
          </ac:spMkLst>
        </pc:spChg>
        <pc:spChg chg="del">
          <ac:chgData name="Frosch, Michael Thye" userId="eb116a80-0527-44db-8aeb-c2215047d67b" providerId="ADAL" clId="{B48C5523-6A5E-4F78-A392-858207840C12}" dt="2023-10-30T11:09:56.779" v="388" actId="478"/>
          <ac:spMkLst>
            <pc:docMk/>
            <pc:sldMk cId="1131491188" sldId="912"/>
            <ac:spMk id="16" creationId="{05FEEE8C-357F-2955-33AB-1A39BFE8BE31}"/>
          </ac:spMkLst>
        </pc:spChg>
        <pc:spChg chg="del mod">
          <ac:chgData name="Frosch, Michael Thye" userId="eb116a80-0527-44db-8aeb-c2215047d67b" providerId="ADAL" clId="{B48C5523-6A5E-4F78-A392-858207840C12}" dt="2023-10-30T11:09:59.642" v="390" actId="478"/>
          <ac:spMkLst>
            <pc:docMk/>
            <pc:sldMk cId="1131491188" sldId="912"/>
            <ac:spMk id="17" creationId="{935BE7D7-50D8-935B-2DA8-A91E37E7F019}"/>
          </ac:spMkLst>
        </pc:spChg>
        <pc:spChg chg="add del">
          <ac:chgData name="Frosch, Michael Thye" userId="eb116a80-0527-44db-8aeb-c2215047d67b" providerId="ADAL" clId="{B48C5523-6A5E-4F78-A392-858207840C12}" dt="2023-10-30T12:18:48.885" v="489" actId="478"/>
          <ac:spMkLst>
            <pc:docMk/>
            <pc:sldMk cId="1131491188" sldId="912"/>
            <ac:spMk id="19" creationId="{EDF01193-9935-6C24-1AE7-755D705B9FD9}"/>
          </ac:spMkLst>
        </pc:spChg>
        <pc:spChg chg="add mod">
          <ac:chgData name="Frosch, Michael Thye" userId="eb116a80-0527-44db-8aeb-c2215047d67b" providerId="ADAL" clId="{B48C5523-6A5E-4F78-A392-858207840C12}" dt="2023-10-30T12:18:40.535" v="488" actId="6549"/>
          <ac:spMkLst>
            <pc:docMk/>
            <pc:sldMk cId="1131491188" sldId="912"/>
            <ac:spMk id="20" creationId="{4F34D8EE-6C5F-1E5A-507F-7C4B5AF32A3C}"/>
          </ac:spMkLst>
        </pc:spChg>
        <pc:spChg chg="add mod">
          <ac:chgData name="Frosch, Michael Thye" userId="eb116a80-0527-44db-8aeb-c2215047d67b" providerId="ADAL" clId="{B48C5523-6A5E-4F78-A392-858207840C12}" dt="2023-10-30T12:37:57.791" v="821" actId="1076"/>
          <ac:spMkLst>
            <pc:docMk/>
            <pc:sldMk cId="1131491188" sldId="912"/>
            <ac:spMk id="21" creationId="{4E318F31-BF52-3BC2-95C5-8ADECE065632}"/>
          </ac:spMkLst>
        </pc:spChg>
        <pc:spChg chg="add mod">
          <ac:chgData name="Frosch, Michael Thye" userId="eb116a80-0527-44db-8aeb-c2215047d67b" providerId="ADAL" clId="{B48C5523-6A5E-4F78-A392-858207840C12}" dt="2023-10-30T12:38:10.007" v="824" actId="1076"/>
          <ac:spMkLst>
            <pc:docMk/>
            <pc:sldMk cId="1131491188" sldId="912"/>
            <ac:spMk id="22" creationId="{A5782B3D-3302-E887-6766-5FB4073CB153}"/>
          </ac:spMkLst>
        </pc:spChg>
        <pc:spChg chg="add mod">
          <ac:chgData name="Frosch, Michael Thye" userId="eb116a80-0527-44db-8aeb-c2215047d67b" providerId="ADAL" clId="{B48C5523-6A5E-4F78-A392-858207840C12}" dt="2023-10-30T12:38:29.959" v="829" actId="1076"/>
          <ac:spMkLst>
            <pc:docMk/>
            <pc:sldMk cId="1131491188" sldId="912"/>
            <ac:spMk id="23" creationId="{FDDF8E63-7CAA-92F6-CB23-84C34515BAF4}"/>
          </ac:spMkLst>
        </pc:spChg>
        <pc:spChg chg="add mod">
          <ac:chgData name="Frosch, Michael Thye" userId="eb116a80-0527-44db-8aeb-c2215047d67b" providerId="ADAL" clId="{B48C5523-6A5E-4F78-A392-858207840C12}" dt="2023-10-30T12:38:13.463" v="825" actId="1076"/>
          <ac:spMkLst>
            <pc:docMk/>
            <pc:sldMk cId="1131491188" sldId="912"/>
            <ac:spMk id="24" creationId="{B204589C-5BCD-5010-A169-ED6D193C724A}"/>
          </ac:spMkLst>
        </pc:spChg>
        <pc:spChg chg="add mod">
          <ac:chgData name="Frosch, Michael Thye" userId="eb116a80-0527-44db-8aeb-c2215047d67b" providerId="ADAL" clId="{B48C5523-6A5E-4F78-A392-858207840C12}" dt="2023-10-30T12:38:18.031" v="826" actId="1076"/>
          <ac:spMkLst>
            <pc:docMk/>
            <pc:sldMk cId="1131491188" sldId="912"/>
            <ac:spMk id="25" creationId="{6BF4FBF6-402B-0F87-475C-84C2085FDF87}"/>
          </ac:spMkLst>
        </pc:spChg>
        <pc:spChg chg="add mod">
          <ac:chgData name="Frosch, Michael Thye" userId="eb116a80-0527-44db-8aeb-c2215047d67b" providerId="ADAL" clId="{B48C5523-6A5E-4F78-A392-858207840C12}" dt="2023-10-30T12:38:34.888" v="830" actId="1076"/>
          <ac:spMkLst>
            <pc:docMk/>
            <pc:sldMk cId="1131491188" sldId="912"/>
            <ac:spMk id="26" creationId="{DE1A31F6-8253-B317-4654-5B5F9EBCD28E}"/>
          </ac:spMkLst>
        </pc:spChg>
        <pc:spChg chg="add mod">
          <ac:chgData name="Frosch, Michael Thye" userId="eb116a80-0527-44db-8aeb-c2215047d67b" providerId="ADAL" clId="{B48C5523-6A5E-4F78-A392-858207840C12}" dt="2023-10-30T12:38:38.775" v="831" actId="1076"/>
          <ac:spMkLst>
            <pc:docMk/>
            <pc:sldMk cId="1131491188" sldId="912"/>
            <ac:spMk id="27" creationId="{AEC1AC7E-6AB2-A8A0-3B4B-06D157F35C14}"/>
          </ac:spMkLst>
        </pc:spChg>
      </pc:sldChg>
      <pc:sldChg chg="add del">
        <pc:chgData name="Frosch, Michael Thye" userId="eb116a80-0527-44db-8aeb-c2215047d67b" providerId="ADAL" clId="{B48C5523-6A5E-4F78-A392-858207840C12}" dt="2023-10-30T12:39:22.765" v="832" actId="47"/>
        <pc:sldMkLst>
          <pc:docMk/>
          <pc:sldMk cId="3061488527" sldId="913"/>
        </pc:sldMkLst>
      </pc:sldChg>
      <pc:sldChg chg="add del">
        <pc:chgData name="Frosch, Michael Thye" userId="eb116a80-0527-44db-8aeb-c2215047d67b" providerId="ADAL" clId="{B48C5523-6A5E-4F78-A392-858207840C12}" dt="2023-10-30T12:55:46.419" v="838" actId="47"/>
        <pc:sldMkLst>
          <pc:docMk/>
          <pc:sldMk cId="4115341335" sldId="914"/>
        </pc:sldMkLst>
      </pc:sldChg>
      <pc:sldChg chg="addSp modSp add mod">
        <pc:chgData name="Frosch, Michael Thye" userId="eb116a80-0527-44db-8aeb-c2215047d67b" providerId="ADAL" clId="{B48C5523-6A5E-4F78-A392-858207840C12}" dt="2023-11-06T15:00:07.451" v="2391" actId="167"/>
        <pc:sldMkLst>
          <pc:docMk/>
          <pc:sldMk cId="2239965275" sldId="915"/>
        </pc:sldMkLst>
        <pc:spChg chg="add mod">
          <ac:chgData name="Frosch, Michael Thye" userId="eb116a80-0527-44db-8aeb-c2215047d67b" providerId="ADAL" clId="{B48C5523-6A5E-4F78-A392-858207840C12}" dt="2023-11-06T14:59:53.415" v="2389"/>
          <ac:spMkLst>
            <pc:docMk/>
            <pc:sldMk cId="2239965275" sldId="915"/>
            <ac:spMk id="2" creationId="{C44FCCFB-D7CB-2F71-4CCD-412F99090B7E}"/>
          </ac:spMkLst>
        </pc:spChg>
        <pc:spChg chg="mod">
          <ac:chgData name="Frosch, Michael Thye" userId="eb116a80-0527-44db-8aeb-c2215047d67b" providerId="ADAL" clId="{B48C5523-6A5E-4F78-A392-858207840C12}" dt="2023-10-30T12:22:00.613" v="503" actId="207"/>
          <ac:spMkLst>
            <pc:docMk/>
            <pc:sldMk cId="2239965275" sldId="915"/>
            <ac:spMk id="6" creationId="{249CEC49-5822-6611-B0AC-C9DD12C422C7}"/>
          </ac:spMkLst>
        </pc:spChg>
        <pc:picChg chg="add mod ord">
          <ac:chgData name="Frosch, Michael Thye" userId="eb116a80-0527-44db-8aeb-c2215047d67b" providerId="ADAL" clId="{B48C5523-6A5E-4F78-A392-858207840C12}" dt="2023-11-06T15:00:07.451" v="2391" actId="167"/>
          <ac:picMkLst>
            <pc:docMk/>
            <pc:sldMk cId="2239965275" sldId="915"/>
            <ac:picMk id="3" creationId="{FDD734BA-BF37-9DCA-A41E-8086A981BE70}"/>
          </ac:picMkLst>
        </pc:picChg>
      </pc:sldChg>
      <pc:sldChg chg="modSp add del mod">
        <pc:chgData name="Frosch, Michael Thye" userId="eb116a80-0527-44db-8aeb-c2215047d67b" providerId="ADAL" clId="{B48C5523-6A5E-4F78-A392-858207840C12}" dt="2023-10-30T15:29:19.033" v="1112" actId="47"/>
        <pc:sldMkLst>
          <pc:docMk/>
          <pc:sldMk cId="1799403969" sldId="916"/>
        </pc:sldMkLst>
        <pc:spChg chg="mod">
          <ac:chgData name="Frosch, Michael Thye" userId="eb116a80-0527-44db-8aeb-c2215047d67b" providerId="ADAL" clId="{B48C5523-6A5E-4F78-A392-858207840C12}" dt="2023-10-30T12:24:22.470" v="516" actId="20577"/>
          <ac:spMkLst>
            <pc:docMk/>
            <pc:sldMk cId="1799403969" sldId="916"/>
            <ac:spMk id="2" creationId="{479477BE-A5ED-0D72-9DF3-AE1411F47785}"/>
          </ac:spMkLst>
        </pc:spChg>
      </pc:sldChg>
      <pc:sldChg chg="addSp delSp modSp add mod">
        <pc:chgData name="Frosch, Michael Thye" userId="eb116a80-0527-44db-8aeb-c2215047d67b" providerId="ADAL" clId="{B48C5523-6A5E-4F78-A392-858207840C12}" dt="2023-10-30T15:27:41.993" v="1101" actId="313"/>
        <pc:sldMkLst>
          <pc:docMk/>
          <pc:sldMk cId="2989212297" sldId="917"/>
        </pc:sldMkLst>
        <pc:spChg chg="mod">
          <ac:chgData name="Frosch, Michael Thye" userId="eb116a80-0527-44db-8aeb-c2215047d67b" providerId="ADAL" clId="{B48C5523-6A5E-4F78-A392-858207840C12}" dt="2023-10-30T12:58:09.432" v="850" actId="20577"/>
          <ac:spMkLst>
            <pc:docMk/>
            <pc:sldMk cId="2989212297" sldId="917"/>
            <ac:spMk id="2" creationId="{479477BE-A5ED-0D72-9DF3-AE1411F47785}"/>
          </ac:spMkLst>
        </pc:spChg>
        <pc:spChg chg="mod">
          <ac:chgData name="Frosch, Michael Thye" userId="eb116a80-0527-44db-8aeb-c2215047d67b" providerId="ADAL" clId="{B48C5523-6A5E-4F78-A392-858207840C12}" dt="2023-10-30T15:27:41.993" v="1101" actId="313"/>
          <ac:spMkLst>
            <pc:docMk/>
            <pc:sldMk cId="2989212297" sldId="917"/>
            <ac:spMk id="12" creationId="{F730895D-D818-423D-4C25-CB27D3EE415D}"/>
          </ac:spMkLst>
        </pc:spChg>
        <pc:picChg chg="add mod">
          <ac:chgData name="Frosch, Michael Thye" userId="eb116a80-0527-44db-8aeb-c2215047d67b" providerId="ADAL" clId="{B48C5523-6A5E-4F78-A392-858207840C12}" dt="2023-10-30T15:08:23.205" v="883" actId="14100"/>
          <ac:picMkLst>
            <pc:docMk/>
            <pc:sldMk cId="2989212297" sldId="917"/>
            <ac:picMk id="4" creationId="{B41E3C48-7D62-4FE0-A07F-4D1CE20FBF1F}"/>
          </ac:picMkLst>
        </pc:picChg>
        <pc:picChg chg="del">
          <ac:chgData name="Frosch, Michael Thye" userId="eb116a80-0527-44db-8aeb-c2215047d67b" providerId="ADAL" clId="{B48C5523-6A5E-4F78-A392-858207840C12}" dt="2023-10-30T15:07:26.375" v="878" actId="478"/>
          <ac:picMkLst>
            <pc:docMk/>
            <pc:sldMk cId="2989212297" sldId="917"/>
            <ac:picMk id="1026" creationId="{F5EBC7AE-21A8-DA74-335E-B721CE3112A7}"/>
          </ac:picMkLst>
        </pc:picChg>
      </pc:sldChg>
      <pc:sldChg chg="add del">
        <pc:chgData name="Frosch, Michael Thye" userId="eb116a80-0527-44db-8aeb-c2215047d67b" providerId="ADAL" clId="{B48C5523-6A5E-4F78-A392-858207840C12}" dt="2023-10-30T15:30:52.454" v="1115"/>
        <pc:sldMkLst>
          <pc:docMk/>
          <pc:sldMk cId="2602754935" sldId="918"/>
        </pc:sldMkLst>
      </pc:sldChg>
      <pc:sldChg chg="add del">
        <pc:chgData name="Frosch, Michael Thye" userId="eb116a80-0527-44db-8aeb-c2215047d67b" providerId="ADAL" clId="{B48C5523-6A5E-4F78-A392-858207840C12}" dt="2023-10-30T15:32:02.906" v="1117" actId="47"/>
        <pc:sldMkLst>
          <pc:docMk/>
          <pc:sldMk cId="2976025151" sldId="918"/>
        </pc:sldMkLst>
      </pc:sldChg>
      <pc:sldChg chg="modSp add mod modAnim">
        <pc:chgData name="Frosch, Michael Thye" userId="eb116a80-0527-44db-8aeb-c2215047d67b" providerId="ADAL" clId="{B48C5523-6A5E-4F78-A392-858207840C12}" dt="2023-11-07T08:26:14.872" v="2418" actId="6549"/>
        <pc:sldMkLst>
          <pc:docMk/>
          <pc:sldMk cId="149500134" sldId="954"/>
        </pc:sldMkLst>
        <pc:spChg chg="mod">
          <ac:chgData name="Frosch, Michael Thye" userId="eb116a80-0527-44db-8aeb-c2215047d67b" providerId="ADAL" clId="{B48C5523-6A5E-4F78-A392-858207840C12}" dt="2023-11-07T08:26:14.872" v="2418" actId="6549"/>
          <ac:spMkLst>
            <pc:docMk/>
            <pc:sldMk cId="149500134" sldId="954"/>
            <ac:spMk id="3" creationId="{00000000-0000-0000-0000-000000000000}"/>
          </ac:spMkLst>
        </pc:spChg>
        <pc:spChg chg="mod">
          <ac:chgData name="Frosch, Michael Thye" userId="eb116a80-0527-44db-8aeb-c2215047d67b" providerId="ADAL" clId="{B48C5523-6A5E-4F78-A392-858207840C12}" dt="2023-11-02T07:52:43.429" v="2139" actId="6549"/>
          <ac:spMkLst>
            <pc:docMk/>
            <pc:sldMk cId="149500134" sldId="954"/>
            <ac:spMk id="11" creationId="{E4F94857-0AA7-46D1-94D1-F4EC33108879}"/>
          </ac:spMkLst>
        </pc:spChg>
      </pc:sldChg>
      <pc:sldChg chg="modSp add mod modAnim">
        <pc:chgData name="Frosch, Michael Thye" userId="eb116a80-0527-44db-8aeb-c2215047d67b" providerId="ADAL" clId="{B48C5523-6A5E-4F78-A392-858207840C12}" dt="2023-11-07T08:25:17.480" v="2417" actId="20577"/>
        <pc:sldMkLst>
          <pc:docMk/>
          <pc:sldMk cId="1340138966" sldId="955"/>
        </pc:sldMkLst>
        <pc:spChg chg="mod">
          <ac:chgData name="Frosch, Michael Thye" userId="eb116a80-0527-44db-8aeb-c2215047d67b" providerId="ADAL" clId="{B48C5523-6A5E-4F78-A392-858207840C12}" dt="2023-11-02T07:50:07.213" v="2126" actId="20577"/>
          <ac:spMkLst>
            <pc:docMk/>
            <pc:sldMk cId="1340138966" sldId="955"/>
            <ac:spMk id="2" creationId="{00000000-0000-0000-0000-000000000000}"/>
          </ac:spMkLst>
        </pc:spChg>
        <pc:spChg chg="mod">
          <ac:chgData name="Frosch, Michael Thye" userId="eb116a80-0527-44db-8aeb-c2215047d67b" providerId="ADAL" clId="{B48C5523-6A5E-4F78-A392-858207840C12}" dt="2023-11-07T08:25:17.480" v="2417" actId="20577"/>
          <ac:spMkLst>
            <pc:docMk/>
            <pc:sldMk cId="1340138966" sldId="955"/>
            <ac:spMk id="7" creationId="{BA1D31F2-C63B-8AC2-E5DA-9096882ECA3C}"/>
          </ac:spMkLst>
        </pc:spChg>
        <pc:spChg chg="mod">
          <ac:chgData name="Frosch, Michael Thye" userId="eb116a80-0527-44db-8aeb-c2215047d67b" providerId="ADAL" clId="{B48C5523-6A5E-4F78-A392-858207840C12}" dt="2023-11-02T07:50:37.370" v="2130" actId="27636"/>
          <ac:spMkLst>
            <pc:docMk/>
            <pc:sldMk cId="1340138966" sldId="955"/>
            <ac:spMk id="8" creationId="{54296C76-428D-2D38-C913-8A723A7839D9}"/>
          </ac:spMkLst>
        </pc:spChg>
      </pc:sldChg>
      <pc:sldChg chg="add del">
        <pc:chgData name="Frosch, Michael Thye" userId="eb116a80-0527-44db-8aeb-c2215047d67b" providerId="ADAL" clId="{B48C5523-6A5E-4F78-A392-858207840C12}" dt="2023-11-02T07:43:46.391" v="1892" actId="47"/>
        <pc:sldMkLst>
          <pc:docMk/>
          <pc:sldMk cId="3118317858" sldId="956"/>
        </pc:sldMkLst>
      </pc:sldChg>
      <pc:sldChg chg="addSp modSp add mod">
        <pc:chgData name="Frosch, Michael Thye" userId="eb116a80-0527-44db-8aeb-c2215047d67b" providerId="ADAL" clId="{B48C5523-6A5E-4F78-A392-858207840C12}" dt="2023-11-06T14:58:15.069" v="2375" actId="1076"/>
        <pc:sldMkLst>
          <pc:docMk/>
          <pc:sldMk cId="2720178013" sldId="957"/>
        </pc:sldMkLst>
        <pc:spChg chg="add mod">
          <ac:chgData name="Frosch, Michael Thye" userId="eb116a80-0527-44db-8aeb-c2215047d67b" providerId="ADAL" clId="{B48C5523-6A5E-4F78-A392-858207840C12}" dt="2023-11-06T14:58:15.069" v="2375" actId="1076"/>
          <ac:spMkLst>
            <pc:docMk/>
            <pc:sldMk cId="2720178013" sldId="957"/>
            <ac:spMk id="3" creationId="{22B35F5E-CE6C-434B-3843-7E4A5315932E}"/>
          </ac:spMkLst>
        </pc:spChg>
        <pc:spChg chg="mod">
          <ac:chgData name="Frosch, Michael Thye" userId="eb116a80-0527-44db-8aeb-c2215047d67b" providerId="ADAL" clId="{B48C5523-6A5E-4F78-A392-858207840C12}" dt="2023-11-02T07:42:21.050" v="1881" actId="207"/>
          <ac:spMkLst>
            <pc:docMk/>
            <pc:sldMk cId="2720178013" sldId="957"/>
            <ac:spMk id="6" creationId="{249CEC49-5822-6611-B0AC-C9DD12C422C7}"/>
          </ac:spMkLst>
        </pc:spChg>
        <pc:picChg chg="add mod">
          <ac:chgData name="Frosch, Michael Thye" userId="eb116a80-0527-44db-8aeb-c2215047d67b" providerId="ADAL" clId="{B48C5523-6A5E-4F78-A392-858207840C12}" dt="2023-11-06T14:57:25.468" v="2370" actId="14100"/>
          <ac:picMkLst>
            <pc:docMk/>
            <pc:sldMk cId="2720178013" sldId="957"/>
            <ac:picMk id="2" creationId="{35F56ACD-133A-A0A9-2FB5-87866DA8CB1C}"/>
          </ac:picMkLst>
        </pc:picChg>
      </pc:sldChg>
      <pc:sldChg chg="addSp delSp modSp add mod">
        <pc:chgData name="Frosch, Michael Thye" userId="eb116a80-0527-44db-8aeb-c2215047d67b" providerId="ADAL" clId="{B48C5523-6A5E-4F78-A392-858207840C12}" dt="2023-11-06T14:59:32.588" v="2388" actId="1076"/>
        <pc:sldMkLst>
          <pc:docMk/>
          <pc:sldMk cId="2202582334" sldId="958"/>
        </pc:sldMkLst>
        <pc:spChg chg="add del mod">
          <ac:chgData name="Frosch, Michael Thye" userId="eb116a80-0527-44db-8aeb-c2215047d67b" providerId="ADAL" clId="{B48C5523-6A5E-4F78-A392-858207840C12}" dt="2023-11-06T14:59:08.980" v="2385" actId="478"/>
          <ac:spMkLst>
            <pc:docMk/>
            <pc:sldMk cId="2202582334" sldId="958"/>
            <ac:spMk id="3" creationId="{BFCB7DEB-20E1-5375-D68A-0E1308ABD4CE}"/>
          </ac:spMkLst>
        </pc:spChg>
        <pc:spChg chg="add mod">
          <ac:chgData name="Frosch, Michael Thye" userId="eb116a80-0527-44db-8aeb-c2215047d67b" providerId="ADAL" clId="{B48C5523-6A5E-4F78-A392-858207840C12}" dt="2023-11-06T14:59:32.588" v="2388" actId="1076"/>
          <ac:spMkLst>
            <pc:docMk/>
            <pc:sldMk cId="2202582334" sldId="958"/>
            <ac:spMk id="4" creationId="{D7ADB89B-6845-08C8-43A4-973794F00846}"/>
          </ac:spMkLst>
        </pc:spChg>
        <pc:spChg chg="mod">
          <ac:chgData name="Frosch, Michael Thye" userId="eb116a80-0527-44db-8aeb-c2215047d67b" providerId="ADAL" clId="{B48C5523-6A5E-4F78-A392-858207840C12}" dt="2023-11-02T07:43:34.966" v="1891" actId="207"/>
          <ac:spMkLst>
            <pc:docMk/>
            <pc:sldMk cId="2202582334" sldId="958"/>
            <ac:spMk id="6" creationId="{249CEC49-5822-6611-B0AC-C9DD12C422C7}"/>
          </ac:spMkLst>
        </pc:spChg>
        <pc:picChg chg="add mod">
          <ac:chgData name="Frosch, Michael Thye" userId="eb116a80-0527-44db-8aeb-c2215047d67b" providerId="ADAL" clId="{B48C5523-6A5E-4F78-A392-858207840C12}" dt="2023-11-06T14:59:22.518" v="2387" actId="1076"/>
          <ac:picMkLst>
            <pc:docMk/>
            <pc:sldMk cId="2202582334" sldId="958"/>
            <ac:picMk id="2" creationId="{61FF6EEC-6E5D-2906-06BE-53F15617F9E3}"/>
          </ac:picMkLst>
        </pc:picChg>
      </pc:sldChg>
      <pc:sldChg chg="addSp delSp modSp add mod modAnim">
        <pc:chgData name="Frosch, Michael Thye" userId="eb116a80-0527-44db-8aeb-c2215047d67b" providerId="ADAL" clId="{B48C5523-6A5E-4F78-A392-858207840C12}" dt="2023-11-02T07:49:26.971" v="2112" actId="14100"/>
        <pc:sldMkLst>
          <pc:docMk/>
          <pc:sldMk cId="683718663" sldId="959"/>
        </pc:sldMkLst>
        <pc:spChg chg="mod">
          <ac:chgData name="Frosch, Michael Thye" userId="eb116a80-0527-44db-8aeb-c2215047d67b" providerId="ADAL" clId="{B48C5523-6A5E-4F78-A392-858207840C12}" dt="2023-11-02T07:48:04.124" v="2105" actId="1076"/>
          <ac:spMkLst>
            <pc:docMk/>
            <pc:sldMk cId="683718663" sldId="959"/>
            <ac:spMk id="2" creationId="{479477BE-A5ED-0D72-9DF3-AE1411F47785}"/>
          </ac:spMkLst>
        </pc:spChg>
        <pc:spChg chg="mod">
          <ac:chgData name="Frosch, Michael Thye" userId="eb116a80-0527-44db-8aeb-c2215047d67b" providerId="ADAL" clId="{B48C5523-6A5E-4F78-A392-858207840C12}" dt="2023-11-02T07:46:35.051" v="2090"/>
          <ac:spMkLst>
            <pc:docMk/>
            <pc:sldMk cId="683718663" sldId="959"/>
            <ac:spMk id="5" creationId="{F739B2B8-416D-3071-1DE6-5653FB97ED6A}"/>
          </ac:spMkLst>
        </pc:spChg>
        <pc:spChg chg="mod">
          <ac:chgData name="Frosch, Michael Thye" userId="eb116a80-0527-44db-8aeb-c2215047d67b" providerId="ADAL" clId="{B48C5523-6A5E-4F78-A392-858207840C12}" dt="2023-11-02T07:46:35.051" v="2090"/>
          <ac:spMkLst>
            <pc:docMk/>
            <pc:sldMk cId="683718663" sldId="959"/>
            <ac:spMk id="6" creationId="{9EAB52FB-4232-74FF-1E70-23C949A09838}"/>
          </ac:spMkLst>
        </pc:spChg>
        <pc:spChg chg="mod">
          <ac:chgData name="Frosch, Michael Thye" userId="eb116a80-0527-44db-8aeb-c2215047d67b" providerId="ADAL" clId="{B48C5523-6A5E-4F78-A392-858207840C12}" dt="2023-11-02T07:46:35.051" v="2090"/>
          <ac:spMkLst>
            <pc:docMk/>
            <pc:sldMk cId="683718663" sldId="959"/>
            <ac:spMk id="8" creationId="{4FE4450E-5159-5444-E5CD-EED09D7C874F}"/>
          </ac:spMkLst>
        </pc:spChg>
        <pc:spChg chg="mod">
          <ac:chgData name="Frosch, Michael Thye" userId="eb116a80-0527-44db-8aeb-c2215047d67b" providerId="ADAL" clId="{B48C5523-6A5E-4F78-A392-858207840C12}" dt="2023-11-02T07:46:35.051" v="2090"/>
          <ac:spMkLst>
            <pc:docMk/>
            <pc:sldMk cId="683718663" sldId="959"/>
            <ac:spMk id="10" creationId="{534882E6-6FDD-0C90-E60A-8C20FA961731}"/>
          </ac:spMkLst>
        </pc:spChg>
        <pc:spChg chg="mod">
          <ac:chgData name="Frosch, Michael Thye" userId="eb116a80-0527-44db-8aeb-c2215047d67b" providerId="ADAL" clId="{B48C5523-6A5E-4F78-A392-858207840C12}" dt="2023-11-02T07:48:11.365" v="2106" actId="255"/>
          <ac:spMkLst>
            <pc:docMk/>
            <pc:sldMk cId="683718663" sldId="959"/>
            <ac:spMk id="12" creationId="{F730895D-D818-423D-4C25-CB27D3EE415D}"/>
          </ac:spMkLst>
        </pc:spChg>
        <pc:spChg chg="mod">
          <ac:chgData name="Frosch, Michael Thye" userId="eb116a80-0527-44db-8aeb-c2215047d67b" providerId="ADAL" clId="{B48C5523-6A5E-4F78-A392-858207840C12}" dt="2023-11-02T07:46:35.051" v="2090"/>
          <ac:spMkLst>
            <pc:docMk/>
            <pc:sldMk cId="683718663" sldId="959"/>
            <ac:spMk id="13" creationId="{3C51F029-B3DD-9AA2-909B-57C0A6C433CD}"/>
          </ac:spMkLst>
        </pc:spChg>
        <pc:spChg chg="mod">
          <ac:chgData name="Frosch, Michael Thye" userId="eb116a80-0527-44db-8aeb-c2215047d67b" providerId="ADAL" clId="{B48C5523-6A5E-4F78-A392-858207840C12}" dt="2023-11-02T07:46:35.051" v="2090"/>
          <ac:spMkLst>
            <pc:docMk/>
            <pc:sldMk cId="683718663" sldId="959"/>
            <ac:spMk id="14" creationId="{AC41DFE0-D103-28FD-5AA8-5EF561C2D360}"/>
          </ac:spMkLst>
        </pc:spChg>
        <pc:spChg chg="mod">
          <ac:chgData name="Frosch, Michael Thye" userId="eb116a80-0527-44db-8aeb-c2215047d67b" providerId="ADAL" clId="{B48C5523-6A5E-4F78-A392-858207840C12}" dt="2023-11-02T07:46:35.051" v="2090"/>
          <ac:spMkLst>
            <pc:docMk/>
            <pc:sldMk cId="683718663" sldId="959"/>
            <ac:spMk id="16" creationId="{FFD4ED6A-8F73-8A7C-C3D6-3B6AF963D94C}"/>
          </ac:spMkLst>
        </pc:spChg>
        <pc:spChg chg="mod">
          <ac:chgData name="Frosch, Michael Thye" userId="eb116a80-0527-44db-8aeb-c2215047d67b" providerId="ADAL" clId="{B48C5523-6A5E-4F78-A392-858207840C12}" dt="2023-11-02T07:46:35.051" v="2090"/>
          <ac:spMkLst>
            <pc:docMk/>
            <pc:sldMk cId="683718663" sldId="959"/>
            <ac:spMk id="17" creationId="{944AC1EA-E0ED-7A19-4A48-AE2206668212}"/>
          </ac:spMkLst>
        </pc:spChg>
        <pc:spChg chg="mod">
          <ac:chgData name="Frosch, Michael Thye" userId="eb116a80-0527-44db-8aeb-c2215047d67b" providerId="ADAL" clId="{B48C5523-6A5E-4F78-A392-858207840C12}" dt="2023-11-02T07:46:35.051" v="2090"/>
          <ac:spMkLst>
            <pc:docMk/>
            <pc:sldMk cId="683718663" sldId="959"/>
            <ac:spMk id="19" creationId="{8AB3FE4A-90EF-CB94-1A4A-787BEB26C0D8}"/>
          </ac:spMkLst>
        </pc:spChg>
        <pc:spChg chg="mod">
          <ac:chgData name="Frosch, Michael Thye" userId="eb116a80-0527-44db-8aeb-c2215047d67b" providerId="ADAL" clId="{B48C5523-6A5E-4F78-A392-858207840C12}" dt="2023-11-02T07:46:35.051" v="2090"/>
          <ac:spMkLst>
            <pc:docMk/>
            <pc:sldMk cId="683718663" sldId="959"/>
            <ac:spMk id="20" creationId="{E31B97C7-17FE-6F6B-63D9-B47D89A90EB8}"/>
          </ac:spMkLst>
        </pc:spChg>
        <pc:spChg chg="mod">
          <ac:chgData name="Frosch, Michael Thye" userId="eb116a80-0527-44db-8aeb-c2215047d67b" providerId="ADAL" clId="{B48C5523-6A5E-4F78-A392-858207840C12}" dt="2023-11-02T07:46:35.051" v="2090"/>
          <ac:spMkLst>
            <pc:docMk/>
            <pc:sldMk cId="683718663" sldId="959"/>
            <ac:spMk id="22" creationId="{0C131B88-7D82-B98F-A2BA-2C6D27D8B694}"/>
          </ac:spMkLst>
        </pc:spChg>
        <pc:spChg chg="mod">
          <ac:chgData name="Frosch, Michael Thye" userId="eb116a80-0527-44db-8aeb-c2215047d67b" providerId="ADAL" clId="{B48C5523-6A5E-4F78-A392-858207840C12}" dt="2023-11-02T07:46:35.051" v="2090"/>
          <ac:spMkLst>
            <pc:docMk/>
            <pc:sldMk cId="683718663" sldId="959"/>
            <ac:spMk id="23" creationId="{ECE7D7F1-5345-A0B3-2F89-A717FC5CC5EE}"/>
          </ac:spMkLst>
        </pc:spChg>
        <pc:spChg chg="mod">
          <ac:chgData name="Frosch, Michael Thye" userId="eb116a80-0527-44db-8aeb-c2215047d67b" providerId="ADAL" clId="{B48C5523-6A5E-4F78-A392-858207840C12}" dt="2023-11-02T07:46:35.051" v="2090"/>
          <ac:spMkLst>
            <pc:docMk/>
            <pc:sldMk cId="683718663" sldId="959"/>
            <ac:spMk id="25" creationId="{B16C1558-DA88-1DAB-FF0B-9B1CB01E6E46}"/>
          </ac:spMkLst>
        </pc:spChg>
        <pc:spChg chg="mod">
          <ac:chgData name="Frosch, Michael Thye" userId="eb116a80-0527-44db-8aeb-c2215047d67b" providerId="ADAL" clId="{B48C5523-6A5E-4F78-A392-858207840C12}" dt="2023-11-02T07:46:35.051" v="2090"/>
          <ac:spMkLst>
            <pc:docMk/>
            <pc:sldMk cId="683718663" sldId="959"/>
            <ac:spMk id="26" creationId="{943EADF4-AE7E-1EC1-0B87-88980518F78B}"/>
          </ac:spMkLst>
        </pc:spChg>
        <pc:spChg chg="mod">
          <ac:chgData name="Frosch, Michael Thye" userId="eb116a80-0527-44db-8aeb-c2215047d67b" providerId="ADAL" clId="{B48C5523-6A5E-4F78-A392-858207840C12}" dt="2023-11-02T07:46:35.051" v="2090"/>
          <ac:spMkLst>
            <pc:docMk/>
            <pc:sldMk cId="683718663" sldId="959"/>
            <ac:spMk id="28" creationId="{CAB2D415-B682-BE24-A286-6AD8C35DBF5B}"/>
          </ac:spMkLst>
        </pc:spChg>
        <pc:spChg chg="mod">
          <ac:chgData name="Frosch, Michael Thye" userId="eb116a80-0527-44db-8aeb-c2215047d67b" providerId="ADAL" clId="{B48C5523-6A5E-4F78-A392-858207840C12}" dt="2023-11-02T07:46:35.051" v="2090"/>
          <ac:spMkLst>
            <pc:docMk/>
            <pc:sldMk cId="683718663" sldId="959"/>
            <ac:spMk id="29" creationId="{D23771EE-3929-4C8B-5EDB-A9E8EA2FEB9C}"/>
          </ac:spMkLst>
        </pc:spChg>
        <pc:spChg chg="mod">
          <ac:chgData name="Frosch, Michael Thye" userId="eb116a80-0527-44db-8aeb-c2215047d67b" providerId="ADAL" clId="{B48C5523-6A5E-4F78-A392-858207840C12}" dt="2023-11-02T07:46:35.051" v="2090"/>
          <ac:spMkLst>
            <pc:docMk/>
            <pc:sldMk cId="683718663" sldId="959"/>
            <ac:spMk id="31" creationId="{4C81E462-068C-8953-1F00-9FB9F4ADA2D0}"/>
          </ac:spMkLst>
        </pc:spChg>
        <pc:spChg chg="mod">
          <ac:chgData name="Frosch, Michael Thye" userId="eb116a80-0527-44db-8aeb-c2215047d67b" providerId="ADAL" clId="{B48C5523-6A5E-4F78-A392-858207840C12}" dt="2023-11-02T07:46:35.051" v="2090"/>
          <ac:spMkLst>
            <pc:docMk/>
            <pc:sldMk cId="683718663" sldId="959"/>
            <ac:spMk id="32" creationId="{95945D29-26F3-5E6A-69A5-36EDC82FF001}"/>
          </ac:spMkLst>
        </pc:spChg>
        <pc:grpChg chg="add del mod">
          <ac:chgData name="Frosch, Michael Thye" userId="eb116a80-0527-44db-8aeb-c2215047d67b" providerId="ADAL" clId="{B48C5523-6A5E-4F78-A392-858207840C12}" dt="2023-11-02T07:46:56.719" v="2095"/>
          <ac:grpSpMkLst>
            <pc:docMk/>
            <pc:sldMk cId="683718663" sldId="959"/>
            <ac:grpSpMk id="3" creationId="{3AA231B1-74F6-9146-5E7D-12BF97AFE199}"/>
          </ac:grpSpMkLst>
        </pc:grpChg>
        <pc:grpChg chg="add del mod">
          <ac:chgData name="Frosch, Michael Thye" userId="eb116a80-0527-44db-8aeb-c2215047d67b" providerId="ADAL" clId="{B48C5523-6A5E-4F78-A392-858207840C12}" dt="2023-11-02T07:46:56.719" v="2095"/>
          <ac:grpSpMkLst>
            <pc:docMk/>
            <pc:sldMk cId="683718663" sldId="959"/>
            <ac:grpSpMk id="7" creationId="{C31DBF8F-DF96-DA64-5A92-32096E7F18B7}"/>
          </ac:grpSpMkLst>
        </pc:grpChg>
        <pc:grpChg chg="add del mod">
          <ac:chgData name="Frosch, Michael Thye" userId="eb116a80-0527-44db-8aeb-c2215047d67b" providerId="ADAL" clId="{B48C5523-6A5E-4F78-A392-858207840C12}" dt="2023-11-02T07:46:56.719" v="2095"/>
          <ac:grpSpMkLst>
            <pc:docMk/>
            <pc:sldMk cId="683718663" sldId="959"/>
            <ac:grpSpMk id="11" creationId="{AAF367BD-325D-A6DB-20F2-D96E81D4FE15}"/>
          </ac:grpSpMkLst>
        </pc:grpChg>
        <pc:grpChg chg="add del mod">
          <ac:chgData name="Frosch, Michael Thye" userId="eb116a80-0527-44db-8aeb-c2215047d67b" providerId="ADAL" clId="{B48C5523-6A5E-4F78-A392-858207840C12}" dt="2023-11-02T07:46:56.719" v="2095"/>
          <ac:grpSpMkLst>
            <pc:docMk/>
            <pc:sldMk cId="683718663" sldId="959"/>
            <ac:grpSpMk id="15" creationId="{78C200CA-A915-3476-471A-6D2D202C28D0}"/>
          </ac:grpSpMkLst>
        </pc:grpChg>
        <pc:grpChg chg="add del mod">
          <ac:chgData name="Frosch, Michael Thye" userId="eb116a80-0527-44db-8aeb-c2215047d67b" providerId="ADAL" clId="{B48C5523-6A5E-4F78-A392-858207840C12}" dt="2023-11-02T07:46:56.719" v="2095"/>
          <ac:grpSpMkLst>
            <pc:docMk/>
            <pc:sldMk cId="683718663" sldId="959"/>
            <ac:grpSpMk id="18" creationId="{4B36C73B-425C-FF69-3BCC-6309A6065FDD}"/>
          </ac:grpSpMkLst>
        </pc:grpChg>
        <pc:grpChg chg="add del mod">
          <ac:chgData name="Frosch, Michael Thye" userId="eb116a80-0527-44db-8aeb-c2215047d67b" providerId="ADAL" clId="{B48C5523-6A5E-4F78-A392-858207840C12}" dt="2023-11-02T07:46:56.719" v="2095"/>
          <ac:grpSpMkLst>
            <pc:docMk/>
            <pc:sldMk cId="683718663" sldId="959"/>
            <ac:grpSpMk id="21" creationId="{D61C1560-EE31-2695-9873-F2E3AF3851A7}"/>
          </ac:grpSpMkLst>
        </pc:grpChg>
        <pc:grpChg chg="add del mod">
          <ac:chgData name="Frosch, Michael Thye" userId="eb116a80-0527-44db-8aeb-c2215047d67b" providerId="ADAL" clId="{B48C5523-6A5E-4F78-A392-858207840C12}" dt="2023-11-02T07:46:56.719" v="2095"/>
          <ac:grpSpMkLst>
            <pc:docMk/>
            <pc:sldMk cId="683718663" sldId="959"/>
            <ac:grpSpMk id="24" creationId="{22744A9B-977C-F629-F1EE-5DC36528C81D}"/>
          </ac:grpSpMkLst>
        </pc:grpChg>
        <pc:grpChg chg="add del mod">
          <ac:chgData name="Frosch, Michael Thye" userId="eb116a80-0527-44db-8aeb-c2215047d67b" providerId="ADAL" clId="{B48C5523-6A5E-4F78-A392-858207840C12}" dt="2023-11-02T07:46:56.719" v="2095"/>
          <ac:grpSpMkLst>
            <pc:docMk/>
            <pc:sldMk cId="683718663" sldId="959"/>
            <ac:grpSpMk id="27" creationId="{3EF9D1C9-3A8B-9D7D-742F-9B519523ADDF}"/>
          </ac:grpSpMkLst>
        </pc:grpChg>
        <pc:grpChg chg="add del mod">
          <ac:chgData name="Frosch, Michael Thye" userId="eb116a80-0527-44db-8aeb-c2215047d67b" providerId="ADAL" clId="{B48C5523-6A5E-4F78-A392-858207840C12}" dt="2023-11-02T07:46:56.719" v="2095"/>
          <ac:grpSpMkLst>
            <pc:docMk/>
            <pc:sldMk cId="683718663" sldId="959"/>
            <ac:grpSpMk id="30" creationId="{DD7EE3C2-3371-0471-29F2-815FB393D5E6}"/>
          </ac:grpSpMkLst>
        </pc:grpChg>
        <pc:picChg chg="del">
          <ac:chgData name="Frosch, Michael Thye" userId="eb116a80-0527-44db-8aeb-c2215047d67b" providerId="ADAL" clId="{B48C5523-6A5E-4F78-A392-858207840C12}" dt="2023-11-02T07:47:58.569" v="2104" actId="478"/>
          <ac:picMkLst>
            <pc:docMk/>
            <pc:sldMk cId="683718663" sldId="959"/>
            <ac:picMk id="4" creationId="{B41E3C48-7D62-4FE0-A07F-4D1CE20FBF1F}"/>
          </ac:picMkLst>
        </pc:picChg>
        <pc:picChg chg="add del mod">
          <ac:chgData name="Frosch, Michael Thye" userId="eb116a80-0527-44db-8aeb-c2215047d67b" providerId="ADAL" clId="{B48C5523-6A5E-4F78-A392-858207840C12}" dt="2023-11-02T07:47:07.528" v="2099" actId="478"/>
          <ac:picMkLst>
            <pc:docMk/>
            <pc:sldMk cId="683718663" sldId="959"/>
            <ac:picMk id="33" creationId="{2FA21C5E-1CD0-C757-E334-1E83D0FA3AF6}"/>
          </ac:picMkLst>
        </pc:picChg>
        <pc:picChg chg="add mod">
          <ac:chgData name="Frosch, Michael Thye" userId="eb116a80-0527-44db-8aeb-c2215047d67b" providerId="ADAL" clId="{B48C5523-6A5E-4F78-A392-858207840C12}" dt="2023-11-02T07:49:26.971" v="2112" actId="14100"/>
          <ac:picMkLst>
            <pc:docMk/>
            <pc:sldMk cId="683718663" sldId="959"/>
            <ac:picMk id="34" creationId="{EF717892-55BE-2AC2-6631-304784976FB9}"/>
          </ac:picMkLst>
        </pc:picChg>
      </pc:sldChg>
    </pc:docChg>
  </pc:docChgLst>
  <pc:docChgLst>
    <pc:chgData name="Frosch, Michael Thye" userId="eb116a80-0527-44db-8aeb-c2215047d67b" providerId="ADAL" clId="{A378FA40-D3B7-431C-997B-5C0F0701F37B}"/>
    <pc:docChg chg="undo custSel addSld delSld modSld sldOrd">
      <pc:chgData name="Frosch, Michael Thye" userId="eb116a80-0527-44db-8aeb-c2215047d67b" providerId="ADAL" clId="{A378FA40-D3B7-431C-997B-5C0F0701F37B}" dt="2024-10-09T06:40:23.118" v="481" actId="20577"/>
      <pc:docMkLst>
        <pc:docMk/>
      </pc:docMkLst>
      <pc:sldChg chg="modSp add del mod">
        <pc:chgData name="Frosch, Michael Thye" userId="eb116a80-0527-44db-8aeb-c2215047d67b" providerId="ADAL" clId="{A378FA40-D3B7-431C-997B-5C0F0701F37B}" dt="2024-10-01T06:33:25.938" v="14" actId="2696"/>
        <pc:sldMkLst>
          <pc:docMk/>
          <pc:sldMk cId="666212267" sldId="258"/>
        </pc:sldMkLst>
        <pc:spChg chg="mod">
          <ac:chgData name="Frosch, Michael Thye" userId="eb116a80-0527-44db-8aeb-c2215047d67b" providerId="ADAL" clId="{A378FA40-D3B7-431C-997B-5C0F0701F37B}" dt="2024-10-01T06:31:44.885" v="11" actId="27636"/>
          <ac:spMkLst>
            <pc:docMk/>
            <pc:sldMk cId="666212267" sldId="258"/>
            <ac:spMk id="16" creationId="{F47E38F3-A4B3-4303-B8C5-783899ED7981}"/>
          </ac:spMkLst>
        </pc:spChg>
        <pc:picChg chg="mod">
          <ac:chgData name="Frosch, Michael Thye" userId="eb116a80-0527-44db-8aeb-c2215047d67b" providerId="ADAL" clId="{A378FA40-D3B7-431C-997B-5C0F0701F37B}" dt="2024-10-01T06:31:33.968" v="6" actId="1076"/>
          <ac:picMkLst>
            <pc:docMk/>
            <pc:sldMk cId="666212267" sldId="258"/>
            <ac:picMk id="7" creationId="{4D005FC7-5AED-4E84-A2A9-B08538FFBFE0}"/>
          </ac:picMkLst>
        </pc:picChg>
      </pc:sldChg>
      <pc:sldChg chg="add">
        <pc:chgData name="Frosch, Michael Thye" userId="eb116a80-0527-44db-8aeb-c2215047d67b" providerId="ADAL" clId="{A378FA40-D3B7-431C-997B-5C0F0701F37B}" dt="2024-10-01T06:33:31.635" v="15"/>
        <pc:sldMkLst>
          <pc:docMk/>
          <pc:sldMk cId="715809037" sldId="258"/>
        </pc:sldMkLst>
      </pc:sldChg>
      <pc:sldChg chg="del">
        <pc:chgData name="Frosch, Michael Thye" userId="eb116a80-0527-44db-8aeb-c2215047d67b" providerId="ADAL" clId="{A378FA40-D3B7-431C-997B-5C0F0701F37B}" dt="2024-10-01T06:42:10.003" v="370" actId="47"/>
        <pc:sldMkLst>
          <pc:docMk/>
          <pc:sldMk cId="633629608" sldId="289"/>
        </pc:sldMkLst>
      </pc:sldChg>
      <pc:sldChg chg="del">
        <pc:chgData name="Frosch, Michael Thye" userId="eb116a80-0527-44db-8aeb-c2215047d67b" providerId="ADAL" clId="{A378FA40-D3B7-431C-997B-5C0F0701F37B}" dt="2024-10-01T06:43:49.074" v="372" actId="47"/>
        <pc:sldMkLst>
          <pc:docMk/>
          <pc:sldMk cId="3575402397" sldId="298"/>
        </pc:sldMkLst>
      </pc:sldChg>
      <pc:sldChg chg="del">
        <pc:chgData name="Frosch, Michael Thye" userId="eb116a80-0527-44db-8aeb-c2215047d67b" providerId="ADAL" clId="{A378FA40-D3B7-431C-997B-5C0F0701F37B}" dt="2024-10-01T06:32:57.500" v="13" actId="47"/>
        <pc:sldMkLst>
          <pc:docMk/>
          <pc:sldMk cId="702021330" sldId="322"/>
        </pc:sldMkLst>
      </pc:sldChg>
      <pc:sldChg chg="modSp mod">
        <pc:chgData name="Frosch, Michael Thye" userId="eb116a80-0527-44db-8aeb-c2215047d67b" providerId="ADAL" clId="{A378FA40-D3B7-431C-997B-5C0F0701F37B}" dt="2024-10-01T06:37:32.082" v="319" actId="20577"/>
        <pc:sldMkLst>
          <pc:docMk/>
          <pc:sldMk cId="1643065760" sldId="371"/>
        </pc:sldMkLst>
        <pc:spChg chg="mod">
          <ac:chgData name="Frosch, Michael Thye" userId="eb116a80-0527-44db-8aeb-c2215047d67b" providerId="ADAL" clId="{A378FA40-D3B7-431C-997B-5C0F0701F37B}" dt="2024-10-01T06:37:32.082" v="319" actId="20577"/>
          <ac:spMkLst>
            <pc:docMk/>
            <pc:sldMk cId="1643065760" sldId="371"/>
            <ac:spMk id="7" creationId="{8F24C399-D486-1E6C-91AF-5A69D9B1041B}"/>
          </ac:spMkLst>
        </pc:spChg>
      </pc:sldChg>
      <pc:sldChg chg="modSp add mod">
        <pc:chgData name="Frosch, Michael Thye" userId="eb116a80-0527-44db-8aeb-c2215047d67b" providerId="ADAL" clId="{A378FA40-D3B7-431C-997B-5C0F0701F37B}" dt="2024-10-09T06:40:23.118" v="481" actId="20577"/>
        <pc:sldMkLst>
          <pc:docMk/>
          <pc:sldMk cId="1035902557" sldId="475"/>
        </pc:sldMkLst>
        <pc:spChg chg="mod">
          <ac:chgData name="Frosch, Michael Thye" userId="eb116a80-0527-44db-8aeb-c2215047d67b" providerId="ADAL" clId="{A378FA40-D3B7-431C-997B-5C0F0701F37B}" dt="2024-10-09T06:40:23.118" v="481" actId="20577"/>
          <ac:spMkLst>
            <pc:docMk/>
            <pc:sldMk cId="1035902557" sldId="475"/>
            <ac:spMk id="8" creationId="{F38FE606-901F-6CBE-483E-82E5DF4D39DB}"/>
          </ac:spMkLst>
        </pc:spChg>
      </pc:sldChg>
      <pc:sldChg chg="del">
        <pc:chgData name="Frosch, Michael Thye" userId="eb116a80-0527-44db-8aeb-c2215047d67b" providerId="ADAL" clId="{A378FA40-D3B7-431C-997B-5C0F0701F37B}" dt="2024-10-01T06:41:42.059" v="368" actId="2696"/>
        <pc:sldMkLst>
          <pc:docMk/>
          <pc:sldMk cId="3471980226" sldId="475"/>
        </pc:sldMkLst>
      </pc:sldChg>
      <pc:sldChg chg="del">
        <pc:chgData name="Frosch, Michael Thye" userId="eb116a80-0527-44db-8aeb-c2215047d67b" providerId="ADAL" clId="{A378FA40-D3B7-431C-997B-5C0F0701F37B}" dt="2024-10-01T06:42:10.003" v="370" actId="47"/>
        <pc:sldMkLst>
          <pc:docMk/>
          <pc:sldMk cId="857333184" sldId="477"/>
        </pc:sldMkLst>
      </pc:sldChg>
      <pc:sldChg chg="del">
        <pc:chgData name="Frosch, Michael Thye" userId="eb116a80-0527-44db-8aeb-c2215047d67b" providerId="ADAL" clId="{A378FA40-D3B7-431C-997B-5C0F0701F37B}" dt="2024-10-01T06:40:59.868" v="365" actId="47"/>
        <pc:sldMkLst>
          <pc:docMk/>
          <pc:sldMk cId="3703938612" sldId="581"/>
        </pc:sldMkLst>
      </pc:sldChg>
      <pc:sldChg chg="modSp modAnim">
        <pc:chgData name="Frosch, Michael Thye" userId="eb116a80-0527-44db-8aeb-c2215047d67b" providerId="ADAL" clId="{A378FA40-D3B7-431C-997B-5C0F0701F37B}" dt="2024-10-03T13:23:53.953" v="430" actId="20577"/>
        <pc:sldMkLst>
          <pc:docMk/>
          <pc:sldMk cId="2142690450" sldId="897"/>
        </pc:sldMkLst>
        <pc:spChg chg="mod">
          <ac:chgData name="Frosch, Michael Thye" userId="eb116a80-0527-44db-8aeb-c2215047d67b" providerId="ADAL" clId="{A378FA40-D3B7-431C-997B-5C0F0701F37B}" dt="2024-10-03T13:23:53.953" v="430" actId="20577"/>
          <ac:spMkLst>
            <pc:docMk/>
            <pc:sldMk cId="2142690450" sldId="897"/>
            <ac:spMk id="9" creationId="{622CDE42-8E54-E8EC-94BE-D53837DDC0FB}"/>
          </ac:spMkLst>
        </pc:spChg>
      </pc:sldChg>
      <pc:sldChg chg="del">
        <pc:chgData name="Frosch, Michael Thye" userId="eb116a80-0527-44db-8aeb-c2215047d67b" providerId="ADAL" clId="{A378FA40-D3B7-431C-997B-5C0F0701F37B}" dt="2024-10-01T06:37:02.968" v="280" actId="47"/>
        <pc:sldMkLst>
          <pc:docMk/>
          <pc:sldMk cId="4229306039" sldId="900"/>
        </pc:sldMkLst>
      </pc:sldChg>
      <pc:sldChg chg="del">
        <pc:chgData name="Frosch, Michael Thye" userId="eb116a80-0527-44db-8aeb-c2215047d67b" providerId="ADAL" clId="{A378FA40-D3B7-431C-997B-5C0F0701F37B}" dt="2024-10-01T06:42:10.003" v="370" actId="47"/>
        <pc:sldMkLst>
          <pc:docMk/>
          <pc:sldMk cId="633930532" sldId="903"/>
        </pc:sldMkLst>
      </pc:sldChg>
      <pc:sldChg chg="ord">
        <pc:chgData name="Frosch, Michael Thye" userId="eb116a80-0527-44db-8aeb-c2215047d67b" providerId="ADAL" clId="{A378FA40-D3B7-431C-997B-5C0F0701F37B}" dt="2024-10-01T06:38:49.270" v="346"/>
        <pc:sldMkLst>
          <pc:docMk/>
          <pc:sldMk cId="2159683375" sldId="904"/>
        </pc:sldMkLst>
      </pc:sldChg>
      <pc:sldChg chg="add">
        <pc:chgData name="Frosch, Michael Thye" userId="eb116a80-0527-44db-8aeb-c2215047d67b" providerId="ADAL" clId="{A378FA40-D3B7-431C-997B-5C0F0701F37B}" dt="2024-10-01T06:42:22.655" v="371"/>
        <pc:sldMkLst>
          <pc:docMk/>
          <pc:sldMk cId="1499404711" sldId="906"/>
        </pc:sldMkLst>
      </pc:sldChg>
      <pc:sldChg chg="del">
        <pc:chgData name="Frosch, Michael Thye" userId="eb116a80-0527-44db-8aeb-c2215047d67b" providerId="ADAL" clId="{A378FA40-D3B7-431C-997B-5C0F0701F37B}" dt="2024-10-01T06:41:02.832" v="366" actId="47"/>
        <pc:sldMkLst>
          <pc:docMk/>
          <pc:sldMk cId="2478181336" sldId="909"/>
        </pc:sldMkLst>
      </pc:sldChg>
      <pc:sldChg chg="modSp del mod">
        <pc:chgData name="Frosch, Michael Thye" userId="eb116a80-0527-44db-8aeb-c2215047d67b" providerId="ADAL" clId="{A378FA40-D3B7-431C-997B-5C0F0701F37B}" dt="2024-10-03T13:33:11.790" v="436" actId="47"/>
        <pc:sldMkLst>
          <pc:docMk/>
          <pc:sldMk cId="2656854560" sldId="911"/>
        </pc:sldMkLst>
        <pc:spChg chg="mod">
          <ac:chgData name="Frosch, Michael Thye" userId="eb116a80-0527-44db-8aeb-c2215047d67b" providerId="ADAL" clId="{A378FA40-D3B7-431C-997B-5C0F0701F37B}" dt="2024-10-03T06:24:34.626" v="412" actId="207"/>
          <ac:spMkLst>
            <pc:docMk/>
            <pc:sldMk cId="2656854560" sldId="911"/>
            <ac:spMk id="6" creationId="{249CEC49-5822-6611-B0AC-C9DD12C422C7}"/>
          </ac:spMkLst>
        </pc:spChg>
      </pc:sldChg>
      <pc:sldChg chg="del">
        <pc:chgData name="Frosch, Michael Thye" userId="eb116a80-0527-44db-8aeb-c2215047d67b" providerId="ADAL" clId="{A378FA40-D3B7-431C-997B-5C0F0701F37B}" dt="2024-10-01T06:42:10.003" v="370" actId="47"/>
        <pc:sldMkLst>
          <pc:docMk/>
          <pc:sldMk cId="2239965275" sldId="915"/>
        </pc:sldMkLst>
      </pc:sldChg>
      <pc:sldChg chg="del">
        <pc:chgData name="Frosch, Michael Thye" userId="eb116a80-0527-44db-8aeb-c2215047d67b" providerId="ADAL" clId="{A378FA40-D3B7-431C-997B-5C0F0701F37B}" dt="2024-10-01T06:42:10.003" v="370" actId="47"/>
        <pc:sldMkLst>
          <pc:docMk/>
          <pc:sldMk cId="2989212297" sldId="917"/>
        </pc:sldMkLst>
      </pc:sldChg>
      <pc:sldChg chg="del">
        <pc:chgData name="Frosch, Michael Thye" userId="eb116a80-0527-44db-8aeb-c2215047d67b" providerId="ADAL" clId="{A378FA40-D3B7-431C-997B-5C0F0701F37B}" dt="2024-10-01T06:42:10.003" v="370" actId="47"/>
        <pc:sldMkLst>
          <pc:docMk/>
          <pc:sldMk cId="149500134" sldId="954"/>
        </pc:sldMkLst>
      </pc:sldChg>
      <pc:sldChg chg="del">
        <pc:chgData name="Frosch, Michael Thye" userId="eb116a80-0527-44db-8aeb-c2215047d67b" providerId="ADAL" clId="{A378FA40-D3B7-431C-997B-5C0F0701F37B}" dt="2024-10-01T06:42:10.003" v="370" actId="47"/>
        <pc:sldMkLst>
          <pc:docMk/>
          <pc:sldMk cId="1340138966" sldId="955"/>
        </pc:sldMkLst>
      </pc:sldChg>
      <pc:sldChg chg="addSp delSp modSp mod">
        <pc:chgData name="Frosch, Michael Thye" userId="eb116a80-0527-44db-8aeb-c2215047d67b" providerId="ADAL" clId="{A378FA40-D3B7-431C-997B-5C0F0701F37B}" dt="2024-10-03T13:32:46.842" v="434" actId="22"/>
        <pc:sldMkLst>
          <pc:docMk/>
          <pc:sldMk cId="2720178013" sldId="957"/>
        </pc:sldMkLst>
        <pc:spChg chg="add del">
          <ac:chgData name="Frosch, Michael Thye" userId="eb116a80-0527-44db-8aeb-c2215047d67b" providerId="ADAL" clId="{A378FA40-D3B7-431C-997B-5C0F0701F37B}" dt="2024-10-03T13:32:46.842" v="434" actId="22"/>
          <ac:spMkLst>
            <pc:docMk/>
            <pc:sldMk cId="2720178013" sldId="957"/>
            <ac:spMk id="5" creationId="{7941B036-E5A7-BD6C-39EA-CE7B8A1A0C55}"/>
          </ac:spMkLst>
        </pc:spChg>
        <pc:spChg chg="mod">
          <ac:chgData name="Frosch, Michael Thye" userId="eb116a80-0527-44db-8aeb-c2215047d67b" providerId="ADAL" clId="{A378FA40-D3B7-431C-997B-5C0F0701F37B}" dt="2024-10-03T13:32:32.097" v="432" actId="207"/>
          <ac:spMkLst>
            <pc:docMk/>
            <pc:sldMk cId="2720178013" sldId="957"/>
            <ac:spMk id="6" creationId="{249CEC49-5822-6611-B0AC-C9DD12C422C7}"/>
          </ac:spMkLst>
        </pc:spChg>
      </pc:sldChg>
      <pc:sldChg chg="del">
        <pc:chgData name="Frosch, Michael Thye" userId="eb116a80-0527-44db-8aeb-c2215047d67b" providerId="ADAL" clId="{A378FA40-D3B7-431C-997B-5C0F0701F37B}" dt="2024-10-01T06:42:10.003" v="370" actId="47"/>
        <pc:sldMkLst>
          <pc:docMk/>
          <pc:sldMk cId="2202582334" sldId="958"/>
        </pc:sldMkLst>
      </pc:sldChg>
      <pc:sldChg chg="del">
        <pc:chgData name="Frosch, Michael Thye" userId="eb116a80-0527-44db-8aeb-c2215047d67b" providerId="ADAL" clId="{A378FA40-D3B7-431C-997B-5C0F0701F37B}" dt="2024-10-01T06:42:10.003" v="370" actId="47"/>
        <pc:sldMkLst>
          <pc:docMk/>
          <pc:sldMk cId="683718663" sldId="959"/>
        </pc:sldMkLst>
      </pc:sldChg>
      <pc:sldChg chg="add">
        <pc:chgData name="Frosch, Michael Thye" userId="eb116a80-0527-44db-8aeb-c2215047d67b" providerId="ADAL" clId="{A378FA40-D3B7-431C-997B-5C0F0701F37B}" dt="2024-10-01T06:41:13.555" v="367"/>
        <pc:sldMkLst>
          <pc:docMk/>
          <pc:sldMk cId="2982306182" sldId="963"/>
        </pc:sldMkLst>
      </pc:sldChg>
      <pc:sldChg chg="add">
        <pc:chgData name="Frosch, Michael Thye" userId="eb116a80-0527-44db-8aeb-c2215047d67b" providerId="ADAL" clId="{A378FA40-D3B7-431C-997B-5C0F0701F37B}" dt="2024-10-01T06:41:13.555" v="367"/>
        <pc:sldMkLst>
          <pc:docMk/>
          <pc:sldMk cId="2584975911" sldId="965"/>
        </pc:sldMkLst>
      </pc:sldChg>
      <pc:sldChg chg="add">
        <pc:chgData name="Frosch, Michael Thye" userId="eb116a80-0527-44db-8aeb-c2215047d67b" providerId="ADAL" clId="{A378FA40-D3B7-431C-997B-5C0F0701F37B}" dt="2024-10-01T06:41:13.555" v="367"/>
        <pc:sldMkLst>
          <pc:docMk/>
          <pc:sldMk cId="3833161402" sldId="966"/>
        </pc:sldMkLst>
      </pc:sldChg>
      <pc:sldChg chg="add">
        <pc:chgData name="Frosch, Michael Thye" userId="eb116a80-0527-44db-8aeb-c2215047d67b" providerId="ADAL" clId="{A378FA40-D3B7-431C-997B-5C0F0701F37B}" dt="2024-10-01T06:41:13.555" v="367"/>
        <pc:sldMkLst>
          <pc:docMk/>
          <pc:sldMk cId="6346727" sldId="967"/>
        </pc:sldMkLst>
      </pc:sldChg>
      <pc:sldChg chg="add">
        <pc:chgData name="Frosch, Michael Thye" userId="eb116a80-0527-44db-8aeb-c2215047d67b" providerId="ADAL" clId="{A378FA40-D3B7-431C-997B-5C0F0701F37B}" dt="2024-10-01T06:41:13.555" v="367"/>
        <pc:sldMkLst>
          <pc:docMk/>
          <pc:sldMk cId="458892601" sldId="969"/>
        </pc:sldMkLst>
      </pc:sldChg>
      <pc:sldChg chg="add">
        <pc:chgData name="Frosch, Michael Thye" userId="eb116a80-0527-44db-8aeb-c2215047d67b" providerId="ADAL" clId="{A378FA40-D3B7-431C-997B-5C0F0701F37B}" dt="2024-10-01T06:41:13.555" v="367"/>
        <pc:sldMkLst>
          <pc:docMk/>
          <pc:sldMk cId="3307784898" sldId="971"/>
        </pc:sldMkLst>
      </pc:sldChg>
      <pc:sldChg chg="add">
        <pc:chgData name="Frosch, Michael Thye" userId="eb116a80-0527-44db-8aeb-c2215047d67b" providerId="ADAL" clId="{A378FA40-D3B7-431C-997B-5C0F0701F37B}" dt="2024-10-01T06:41:13.555" v="367"/>
        <pc:sldMkLst>
          <pc:docMk/>
          <pc:sldMk cId="2400342816" sldId="972"/>
        </pc:sldMkLst>
      </pc:sldChg>
      <pc:sldChg chg="add">
        <pc:chgData name="Frosch, Michael Thye" userId="eb116a80-0527-44db-8aeb-c2215047d67b" providerId="ADAL" clId="{A378FA40-D3B7-431C-997B-5C0F0701F37B}" dt="2024-10-01T06:41:13.555" v="367"/>
        <pc:sldMkLst>
          <pc:docMk/>
          <pc:sldMk cId="3229229721" sldId="973"/>
        </pc:sldMkLst>
      </pc:sldChg>
      <pc:sldChg chg="add">
        <pc:chgData name="Frosch, Michael Thye" userId="eb116a80-0527-44db-8aeb-c2215047d67b" providerId="ADAL" clId="{A378FA40-D3B7-431C-997B-5C0F0701F37B}" dt="2024-10-01T06:41:13.555" v="367"/>
        <pc:sldMkLst>
          <pc:docMk/>
          <pc:sldMk cId="3622517159" sldId="975"/>
        </pc:sldMkLst>
      </pc:sldChg>
      <pc:sldChg chg="add">
        <pc:chgData name="Frosch, Michael Thye" userId="eb116a80-0527-44db-8aeb-c2215047d67b" providerId="ADAL" clId="{A378FA40-D3B7-431C-997B-5C0F0701F37B}" dt="2024-10-01T06:41:13.555" v="367"/>
        <pc:sldMkLst>
          <pc:docMk/>
          <pc:sldMk cId="2536541141" sldId="976"/>
        </pc:sldMkLst>
      </pc:sldChg>
      <pc:sldChg chg="add">
        <pc:chgData name="Frosch, Michael Thye" userId="eb116a80-0527-44db-8aeb-c2215047d67b" providerId="ADAL" clId="{A378FA40-D3B7-431C-997B-5C0F0701F37B}" dt="2024-10-01T06:41:13.555" v="367"/>
        <pc:sldMkLst>
          <pc:docMk/>
          <pc:sldMk cId="1691852135" sldId="977"/>
        </pc:sldMkLst>
      </pc:sldChg>
      <pc:sldChg chg="modSp add mod modAnim">
        <pc:chgData name="Frosch, Michael Thye" userId="eb116a80-0527-44db-8aeb-c2215047d67b" providerId="ADAL" clId="{A378FA40-D3B7-431C-997B-5C0F0701F37B}" dt="2024-10-01T06:34:02.757" v="24" actId="20577"/>
        <pc:sldMkLst>
          <pc:docMk/>
          <pc:sldMk cId="366116119" sldId="1372"/>
        </pc:sldMkLst>
        <pc:spChg chg="mod">
          <ac:chgData name="Frosch, Michael Thye" userId="eb116a80-0527-44db-8aeb-c2215047d67b" providerId="ADAL" clId="{A378FA40-D3B7-431C-997B-5C0F0701F37B}" dt="2024-10-01T06:34:02.757" v="24" actId="20577"/>
          <ac:spMkLst>
            <pc:docMk/>
            <pc:sldMk cId="366116119" sldId="1372"/>
            <ac:spMk id="16" creationId="{F47E38F3-A4B3-4303-B8C5-783899ED7981}"/>
          </ac:spMkLst>
        </pc:spChg>
      </pc:sldChg>
      <pc:sldChg chg="modSp add del mod">
        <pc:chgData name="Frosch, Michael Thye" userId="eb116a80-0527-44db-8aeb-c2215047d67b" providerId="ADAL" clId="{A378FA40-D3B7-431C-997B-5C0F0701F37B}" dt="2024-10-01T06:33:25.938" v="14" actId="2696"/>
        <pc:sldMkLst>
          <pc:docMk/>
          <pc:sldMk cId="3308202269" sldId="1372"/>
        </pc:sldMkLst>
        <pc:spChg chg="mod">
          <ac:chgData name="Frosch, Michael Thye" userId="eb116a80-0527-44db-8aeb-c2215047d67b" providerId="ADAL" clId="{A378FA40-D3B7-431C-997B-5C0F0701F37B}" dt="2024-10-01T06:31:25.684" v="4" actId="27636"/>
          <ac:spMkLst>
            <pc:docMk/>
            <pc:sldMk cId="3308202269" sldId="1372"/>
            <ac:spMk id="14" creationId="{970A0923-3A50-4AE0-9BA8-B56233B048A8}"/>
          </ac:spMkLst>
        </pc:spChg>
        <pc:spChg chg="mod">
          <ac:chgData name="Frosch, Michael Thye" userId="eb116a80-0527-44db-8aeb-c2215047d67b" providerId="ADAL" clId="{A378FA40-D3B7-431C-997B-5C0F0701F37B}" dt="2024-10-01T06:31:25.701" v="5" actId="27636"/>
          <ac:spMkLst>
            <pc:docMk/>
            <pc:sldMk cId="3308202269" sldId="1372"/>
            <ac:spMk id="16" creationId="{F47E38F3-A4B3-4303-B8C5-783899ED7981}"/>
          </ac:spMkLst>
        </pc:spChg>
      </pc:sldChg>
      <pc:sldChg chg="add">
        <pc:chgData name="Frosch, Michael Thye" userId="eb116a80-0527-44db-8aeb-c2215047d67b" providerId="ADAL" clId="{A378FA40-D3B7-431C-997B-5C0F0701F37B}" dt="2024-10-01T06:32:55.834" v="12"/>
        <pc:sldMkLst>
          <pc:docMk/>
          <pc:sldMk cId="3353673349" sldId="1373"/>
        </pc:sldMkLst>
      </pc:sldChg>
      <pc:sldChg chg="modSp add modAnim">
        <pc:chgData name="Frosch, Michael Thye" userId="eb116a80-0527-44db-8aeb-c2215047d67b" providerId="ADAL" clId="{A378FA40-D3B7-431C-997B-5C0F0701F37B}" dt="2024-10-09T06:33:14.300" v="480" actId="20577"/>
        <pc:sldMkLst>
          <pc:docMk/>
          <pc:sldMk cId="3468979412" sldId="1374"/>
        </pc:sldMkLst>
        <pc:spChg chg="mod">
          <ac:chgData name="Frosch, Michael Thye" userId="eb116a80-0527-44db-8aeb-c2215047d67b" providerId="ADAL" clId="{A378FA40-D3B7-431C-997B-5C0F0701F37B}" dt="2024-10-09T06:33:14.300" v="480" actId="20577"/>
          <ac:spMkLst>
            <pc:docMk/>
            <pc:sldMk cId="3468979412" sldId="1374"/>
            <ac:spMk id="6" creationId="{AFB6C747-05A8-E71D-4B19-E29026571631}"/>
          </ac:spMkLst>
        </pc:spChg>
      </pc:sldChg>
      <pc:sldChg chg="delSp modSp add mod">
        <pc:chgData name="Frosch, Michael Thye" userId="eb116a80-0527-44db-8aeb-c2215047d67b" providerId="ADAL" clId="{A378FA40-D3B7-431C-997B-5C0F0701F37B}" dt="2024-10-01T06:38:10.320" v="344" actId="1076"/>
        <pc:sldMkLst>
          <pc:docMk/>
          <pc:sldMk cId="2135341929" sldId="1375"/>
        </pc:sldMkLst>
        <pc:spChg chg="mod">
          <ac:chgData name="Frosch, Michael Thye" userId="eb116a80-0527-44db-8aeb-c2215047d67b" providerId="ADAL" clId="{A378FA40-D3B7-431C-997B-5C0F0701F37B}" dt="2024-10-01T06:38:10.320" v="344" actId="1076"/>
          <ac:spMkLst>
            <pc:docMk/>
            <pc:sldMk cId="2135341929" sldId="1375"/>
            <ac:spMk id="6" creationId="{249CEC49-5822-6611-B0AC-C9DD12C422C7}"/>
          </ac:spMkLst>
        </pc:spChg>
        <pc:picChg chg="del">
          <ac:chgData name="Frosch, Michael Thye" userId="eb116a80-0527-44db-8aeb-c2215047d67b" providerId="ADAL" clId="{A378FA40-D3B7-431C-997B-5C0F0701F37B}" dt="2024-10-01T06:37:54.203" v="321" actId="478"/>
          <ac:picMkLst>
            <pc:docMk/>
            <pc:sldMk cId="2135341929" sldId="1375"/>
            <ac:picMk id="2" creationId="{35F56ACD-133A-A0A9-2FB5-87866DA8CB1C}"/>
          </ac:picMkLst>
        </pc:picChg>
      </pc:sldChg>
      <pc:sldChg chg="add modAnim">
        <pc:chgData name="Frosch, Michael Thye" userId="eb116a80-0527-44db-8aeb-c2215047d67b" providerId="ADAL" clId="{A378FA40-D3B7-431C-997B-5C0F0701F37B}" dt="2024-10-03T06:21:42.516" v="405"/>
        <pc:sldMkLst>
          <pc:docMk/>
          <pc:sldMk cId="1920206293" sldId="1376"/>
        </pc:sldMkLst>
      </pc:sldChg>
      <pc:sldChg chg="modSp add">
        <pc:chgData name="Frosch, Michael Thye" userId="eb116a80-0527-44db-8aeb-c2215047d67b" providerId="ADAL" clId="{A378FA40-D3B7-431C-997B-5C0F0701F37B}" dt="2024-10-01T06:40:37.290" v="363" actId="20577"/>
        <pc:sldMkLst>
          <pc:docMk/>
          <pc:sldMk cId="1469707171" sldId="1890"/>
        </pc:sldMkLst>
        <pc:spChg chg="mod">
          <ac:chgData name="Frosch, Michael Thye" userId="eb116a80-0527-44db-8aeb-c2215047d67b" providerId="ADAL" clId="{A378FA40-D3B7-431C-997B-5C0F0701F37B}" dt="2024-10-01T06:40:37.290" v="363" actId="20577"/>
          <ac:spMkLst>
            <pc:docMk/>
            <pc:sldMk cId="1469707171" sldId="1890"/>
            <ac:spMk id="20" creationId="{6853B93B-E7CD-FA47-527C-27CA8A9B1C68}"/>
          </ac:spMkLst>
        </pc:spChg>
      </pc:sldChg>
      <pc:sldChg chg="modSp add mod">
        <pc:chgData name="Frosch, Michael Thye" userId="eb116a80-0527-44db-8aeb-c2215047d67b" providerId="ADAL" clId="{A378FA40-D3B7-431C-997B-5C0F0701F37B}" dt="2024-10-03T13:33:32.515" v="438" actId="207"/>
        <pc:sldMkLst>
          <pc:docMk/>
          <pc:sldMk cId="1631464116" sldId="1891"/>
        </pc:sldMkLst>
        <pc:spChg chg="mod">
          <ac:chgData name="Frosch, Michael Thye" userId="eb116a80-0527-44db-8aeb-c2215047d67b" providerId="ADAL" clId="{A378FA40-D3B7-431C-997B-5C0F0701F37B}" dt="2024-10-03T13:33:32.515" v="438" actId="207"/>
          <ac:spMkLst>
            <pc:docMk/>
            <pc:sldMk cId="1631464116" sldId="1891"/>
            <ac:spMk id="6" creationId="{249CEC49-5822-6611-B0AC-C9DD12C422C7}"/>
          </ac:spMkLst>
        </pc:spChg>
      </pc:sldChg>
      <pc:sldMasterChg chg="delSldLayout">
        <pc:chgData name="Frosch, Michael Thye" userId="eb116a80-0527-44db-8aeb-c2215047d67b" providerId="ADAL" clId="{A378FA40-D3B7-431C-997B-5C0F0701F37B}" dt="2024-10-01T06:33:25.938" v="14" actId="2696"/>
        <pc:sldMasterMkLst>
          <pc:docMk/>
          <pc:sldMasterMk cId="1767613590" sldId="2147483648"/>
        </pc:sldMasterMkLst>
        <pc:sldLayoutChg chg="del">
          <pc:chgData name="Frosch, Michael Thye" userId="eb116a80-0527-44db-8aeb-c2215047d67b" providerId="ADAL" clId="{A378FA40-D3B7-431C-997B-5C0F0701F37B}" dt="2024-10-01T06:33:25.938" v="14" actId="2696"/>
          <pc:sldLayoutMkLst>
            <pc:docMk/>
            <pc:sldMasterMk cId="1767613590" sldId="2147483648"/>
            <pc:sldLayoutMk cId="205757231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3</a:t>
            </a:fld>
            <a:endParaRPr lang="en-GB" dirty="0"/>
          </a:p>
        </p:txBody>
      </p:sp>
    </p:spTree>
    <p:extLst>
      <p:ext uri="{BB962C8B-B14F-4D97-AF65-F5344CB8AC3E}">
        <p14:creationId xmlns:p14="http://schemas.microsoft.com/office/powerpoint/2010/main" val="10303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130730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10</a:t>
            </a:fld>
            <a:endParaRPr lang="en-GB"/>
          </a:p>
        </p:txBody>
      </p:sp>
    </p:spTree>
    <p:extLst>
      <p:ext uri="{BB962C8B-B14F-4D97-AF65-F5344CB8AC3E}">
        <p14:creationId xmlns:p14="http://schemas.microsoft.com/office/powerpoint/2010/main" val="152518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12</a:t>
            </a:fld>
            <a:endParaRPr lang="en-GB"/>
          </a:p>
        </p:txBody>
      </p:sp>
    </p:spTree>
    <p:extLst>
      <p:ext uri="{BB962C8B-B14F-4D97-AF65-F5344CB8AC3E}">
        <p14:creationId xmlns:p14="http://schemas.microsoft.com/office/powerpoint/2010/main" val="371355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13</a:t>
            </a:fld>
            <a:endParaRPr lang="en-GB"/>
          </a:p>
        </p:txBody>
      </p:sp>
    </p:spTree>
    <p:extLst>
      <p:ext uri="{BB962C8B-B14F-4D97-AF65-F5344CB8AC3E}">
        <p14:creationId xmlns:p14="http://schemas.microsoft.com/office/powerpoint/2010/main" val="1781448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C8CE9796-2F9F-C960-D791-E129268374B1}"/>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84743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716CD00C-4C4B-4227-B909-4871770F5BEE}" type="slidenum">
              <a:rPr lang="en-GB" smtClean="0"/>
              <a:pPr/>
              <a:t>‹#›</a:t>
            </a:fld>
            <a:endParaRPr lang="en-GB"/>
          </a:p>
        </p:txBody>
      </p:sp>
    </p:spTree>
    <p:extLst>
      <p:ext uri="{BB962C8B-B14F-4D97-AF65-F5344CB8AC3E}">
        <p14:creationId xmlns:p14="http://schemas.microsoft.com/office/powerpoint/2010/main" val="80278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2" r:id="rId17"/>
    <p:sldLayoutId id="2147483673"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frosch@ilo.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ilo.org/resource/resolution-concerning-statistics-informal-economy" TargetMode="External"/><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hyperlink" Target="https://ilostat.ilo.org/topics/informality/"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issme.org/blog-ise/" TargetMode="Externa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gissme.org/blog-ise/" TargetMode="Externa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Informal economy: A new statistical framework on the informal economy</a:t>
            </a:r>
          </a:p>
        </p:txBody>
      </p:sp>
      <p:sp>
        <p:nvSpPr>
          <p:cNvPr id="3" name="Subtitle 2"/>
          <p:cNvSpPr>
            <a:spLocks noGrp="1"/>
          </p:cNvSpPr>
          <p:nvPr>
            <p:ph type="subTitle" idx="1"/>
          </p:nvPr>
        </p:nvSpPr>
        <p:spPr>
          <a:xfrm>
            <a:off x="191600" y="5408400"/>
            <a:ext cx="3492377" cy="631915"/>
          </a:xfrm>
        </p:spPr>
        <p:txBody>
          <a:bodyPr>
            <a:normAutofit fontScale="85000" lnSpcReduction="20000"/>
          </a:bodyPr>
          <a:lstStyle/>
          <a:p>
            <a:pPr>
              <a:lnSpc>
                <a:spcPct val="120000"/>
              </a:lnSpc>
              <a:spcBef>
                <a:spcPts val="0"/>
              </a:spcBef>
              <a:spcAft>
                <a:spcPts val="0"/>
              </a:spcAft>
            </a:pPr>
            <a:r>
              <a:rPr lang="fr-CH" sz="1200" dirty="0"/>
              <a:t>Michael Frosch</a:t>
            </a:r>
            <a:r>
              <a:rPr lang="en-GB" sz="1200" dirty="0"/>
              <a:t> </a:t>
            </a:r>
          </a:p>
          <a:p>
            <a:pPr>
              <a:lnSpc>
                <a:spcPct val="120000"/>
              </a:lnSpc>
              <a:spcBef>
                <a:spcPts val="0"/>
              </a:spcBef>
              <a:spcAft>
                <a:spcPts val="0"/>
              </a:spcAft>
            </a:pPr>
            <a:r>
              <a:rPr lang="fr-CH" sz="1200" dirty="0">
                <a:hlinkClick r:id="rId2"/>
              </a:rPr>
              <a:t>frosch@ilo.org</a:t>
            </a:r>
            <a:endParaRPr lang="fr-CH" sz="1200" dirty="0"/>
          </a:p>
          <a:p>
            <a:pPr>
              <a:lnSpc>
                <a:spcPct val="120000"/>
              </a:lnSpc>
              <a:spcBef>
                <a:spcPts val="0"/>
              </a:spcBef>
              <a:spcAft>
                <a:spcPts val="0"/>
              </a:spcAft>
            </a:pPr>
            <a:r>
              <a:rPr lang="fr-CH" sz="1200" dirty="0" err="1"/>
              <a:t>Department</a:t>
            </a:r>
            <a:r>
              <a:rPr lang="fr-CH" sz="1200" dirty="0"/>
              <a:t> of </a:t>
            </a:r>
            <a:r>
              <a:rPr lang="fr-CH" sz="1200" dirty="0" err="1"/>
              <a:t>Statistics</a:t>
            </a:r>
            <a:endParaRPr lang="fr-CH" sz="1200" dirty="0"/>
          </a:p>
          <a:p>
            <a:pPr>
              <a:lnSpc>
                <a:spcPct val="120000"/>
              </a:lnSpc>
              <a:spcBef>
                <a:spcPts val="0"/>
              </a:spcBef>
              <a:spcAft>
                <a:spcPts val="0"/>
              </a:spcAft>
            </a:pPr>
            <a:r>
              <a:rPr lang="fr-CH" sz="1200" dirty="0"/>
              <a:t>ILO</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7" name="Picture Placeholder 6"/>
          <p:cNvSpPr>
            <a:spLocks noGrp="1"/>
          </p:cNvSpPr>
          <p:nvPr>
            <p:ph type="pic" sz="quarter" idx="13"/>
          </p:nvPr>
        </p:nvSpPr>
        <p:spPr/>
        <p:txBody>
          <a:bodyPr/>
          <a:lstStyle/>
          <a:p>
            <a:endParaRPr lang="en-GB"/>
          </a:p>
        </p:txBody>
      </p:sp>
    </p:spTree>
    <p:extLst>
      <p:ext uri="{BB962C8B-B14F-4D97-AF65-F5344CB8AC3E}">
        <p14:creationId xmlns:p14="http://schemas.microsoft.com/office/powerpoint/2010/main" val="264837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77BE-A5ED-0D72-9DF3-AE1411F47785}"/>
              </a:ext>
            </a:extLst>
          </p:cNvPr>
          <p:cNvSpPr>
            <a:spLocks noGrp="1"/>
          </p:cNvSpPr>
          <p:nvPr>
            <p:ph type="title"/>
          </p:nvPr>
        </p:nvSpPr>
        <p:spPr/>
        <p:txBody>
          <a:bodyPr/>
          <a:lstStyle/>
          <a:p>
            <a:r>
              <a:rPr lang="en-GB" sz="2800" dirty="0"/>
              <a:t>Not being covered –</a:t>
            </a:r>
            <a:r>
              <a:rPr lang="en-GB" sz="2800" i="1" dirty="0"/>
              <a:t>in law or in practice-</a:t>
            </a:r>
            <a:br>
              <a:rPr lang="en-GB" sz="2400" dirty="0">
                <a:solidFill>
                  <a:schemeClr val="accent1">
                    <a:lumMod val="75000"/>
                  </a:schemeClr>
                </a:solidFill>
              </a:rPr>
            </a:br>
            <a:endParaRPr lang="en-GB" dirty="0"/>
          </a:p>
        </p:txBody>
      </p:sp>
      <p:sp>
        <p:nvSpPr>
          <p:cNvPr id="9" name="Content Placeholder 2">
            <a:extLst>
              <a:ext uri="{FF2B5EF4-FFF2-40B4-BE49-F238E27FC236}">
                <a16:creationId xmlns:a16="http://schemas.microsoft.com/office/drawing/2014/main" id="{622CDE42-8E54-E8EC-94BE-D53837DDC0FB}"/>
              </a:ext>
            </a:extLst>
          </p:cNvPr>
          <p:cNvSpPr txBox="1">
            <a:spLocks/>
          </p:cNvSpPr>
          <p:nvPr/>
        </p:nvSpPr>
        <p:spPr>
          <a:xfrm>
            <a:off x="6908300" y="1961642"/>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GB" dirty="0"/>
          </a:p>
          <a:p>
            <a:pPr lvl="2"/>
            <a:endParaRPr lang="en-GB" dirty="0"/>
          </a:p>
        </p:txBody>
      </p:sp>
      <p:sp>
        <p:nvSpPr>
          <p:cNvPr id="12" name="Content Placeholder 2">
            <a:extLst>
              <a:ext uri="{FF2B5EF4-FFF2-40B4-BE49-F238E27FC236}">
                <a16:creationId xmlns:a16="http://schemas.microsoft.com/office/drawing/2014/main" id="{F730895D-D818-423D-4C25-CB27D3EE415D}"/>
              </a:ext>
            </a:extLst>
          </p:cNvPr>
          <p:cNvSpPr txBox="1">
            <a:spLocks/>
          </p:cNvSpPr>
          <p:nvPr/>
        </p:nvSpPr>
        <p:spPr>
          <a:xfrm>
            <a:off x="490537" y="2143195"/>
            <a:ext cx="10362189" cy="464935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Captures two different situations</a:t>
            </a:r>
          </a:p>
        </p:txBody>
      </p:sp>
      <p:sp>
        <p:nvSpPr>
          <p:cNvPr id="3" name="TextBox 2">
            <a:extLst>
              <a:ext uri="{FF2B5EF4-FFF2-40B4-BE49-F238E27FC236}">
                <a16:creationId xmlns:a16="http://schemas.microsoft.com/office/drawing/2014/main" id="{00287DD3-0381-EF69-C36C-8A9F86C03B1B}"/>
              </a:ext>
            </a:extLst>
          </p:cNvPr>
          <p:cNvSpPr txBox="1"/>
          <p:nvPr/>
        </p:nvSpPr>
        <p:spPr>
          <a:xfrm>
            <a:off x="156198" y="4498109"/>
            <a:ext cx="7021472" cy="2150756"/>
          </a:xfrm>
          <a:prstGeom prst="homePlate">
            <a:avLst/>
          </a:prstGeom>
          <a:solidFill>
            <a:schemeClr val="bg2">
              <a:lumMod val="75000"/>
            </a:schemeClr>
          </a:solidFill>
          <a:ln w="6350">
            <a:solidFill>
              <a:srgbClr val="6F885A"/>
            </a:solidFill>
          </a:ln>
        </p:spPr>
        <p:txBody>
          <a:bodyPr wrap="square" rtlCol="0" anchor="ctr">
            <a:noAutofit/>
          </a:bodyPr>
          <a:lstStyle/>
          <a:p>
            <a:pPr marL="0" lvl="1">
              <a:lnSpc>
                <a:spcPct val="110000"/>
              </a:lnSpc>
              <a:spcAft>
                <a:spcPts val="600"/>
              </a:spcAft>
              <a:defRPr/>
            </a:pPr>
            <a:r>
              <a:rPr lang="en-GB" b="1" dirty="0">
                <a:solidFill>
                  <a:sysClr val="windowText" lastClr="000000"/>
                </a:solidFill>
              </a:rPr>
              <a:t>In practice: Activities can be informal due to that while there is a coverage “by law” there is no effective access to the formal arrangements.</a:t>
            </a:r>
          </a:p>
          <a:p>
            <a:pPr marL="0" lvl="1">
              <a:lnSpc>
                <a:spcPct val="110000"/>
              </a:lnSpc>
              <a:spcAft>
                <a:spcPts val="600"/>
              </a:spcAft>
              <a:defRPr/>
            </a:pPr>
            <a:r>
              <a:rPr lang="en-GB" dirty="0">
                <a:solidFill>
                  <a:sysClr val="windowText" lastClr="000000"/>
                </a:solidFill>
              </a:rPr>
              <a:t>A lack of compliance, for example when the employer do not effectively give access to social insurance or employment benefits, or an enterprise is not registered even though there is an obligation to register.</a:t>
            </a:r>
          </a:p>
        </p:txBody>
      </p:sp>
      <p:sp>
        <p:nvSpPr>
          <p:cNvPr id="4" name="Pentagon 7">
            <a:extLst>
              <a:ext uri="{FF2B5EF4-FFF2-40B4-BE49-F238E27FC236}">
                <a16:creationId xmlns:a16="http://schemas.microsoft.com/office/drawing/2014/main" id="{DB3B42B4-B956-99BE-430C-A8BB24A8928D}"/>
              </a:ext>
            </a:extLst>
          </p:cNvPr>
          <p:cNvSpPr/>
          <p:nvPr/>
        </p:nvSpPr>
        <p:spPr>
          <a:xfrm flipH="1">
            <a:off x="6614310" y="3720973"/>
            <a:ext cx="5421491" cy="1431161"/>
          </a:xfrm>
          <a:prstGeom prst="homePlate">
            <a:avLst/>
          </a:prstGeom>
          <a:solidFill>
            <a:schemeClr val="accent4">
              <a:lumMod val="20000"/>
              <a:lumOff val="80000"/>
            </a:schemeClr>
          </a:solidFill>
          <a:ln>
            <a:solidFill>
              <a:schemeClr val="tx2">
                <a:lumMod val="60000"/>
                <a:lumOff val="40000"/>
              </a:schemeClr>
            </a:solidFill>
          </a:ln>
        </p:spPr>
        <p:txBody>
          <a:bodyPr wrap="square">
            <a:spAutoFit/>
          </a:bodyPr>
          <a:lstStyle/>
          <a:p>
            <a:pPr marL="0" lvl="1" algn="ctr">
              <a:spcAft>
                <a:spcPts val="600"/>
              </a:spcAft>
              <a:defRPr/>
            </a:pPr>
            <a:r>
              <a:rPr lang="en-GB" b="1" dirty="0">
                <a:solidFill>
                  <a:sysClr val="windowText" lastClr="000000"/>
                </a:solidFill>
              </a:rPr>
              <a:t>Both situations generates informality</a:t>
            </a:r>
          </a:p>
          <a:p>
            <a:pPr marL="0" lvl="1" algn="ctr">
              <a:spcAft>
                <a:spcPts val="600"/>
              </a:spcAft>
              <a:defRPr/>
            </a:pPr>
            <a:r>
              <a:rPr lang="en-GB" sz="1600" dirty="0">
                <a:solidFill>
                  <a:sysClr val="windowText" lastClr="000000"/>
                </a:solidFill>
              </a:rPr>
              <a:t>A job, an economic unit and the productive activities carried out, is considered informal independent on whether there is a lack of legal coverage or an –in practice- coverage</a:t>
            </a:r>
          </a:p>
        </p:txBody>
      </p:sp>
      <p:sp>
        <p:nvSpPr>
          <p:cNvPr id="5" name="TextBox 4">
            <a:extLst>
              <a:ext uri="{FF2B5EF4-FFF2-40B4-BE49-F238E27FC236}">
                <a16:creationId xmlns:a16="http://schemas.microsoft.com/office/drawing/2014/main" id="{1B4B1673-4E0A-0F32-DA9B-7E021385727E}"/>
              </a:ext>
            </a:extLst>
          </p:cNvPr>
          <p:cNvSpPr txBox="1"/>
          <p:nvPr/>
        </p:nvSpPr>
        <p:spPr>
          <a:xfrm>
            <a:off x="156198" y="2501323"/>
            <a:ext cx="7021473" cy="1924247"/>
          </a:xfrm>
          <a:prstGeom prst="homePlate">
            <a:avLst>
              <a:gd name="adj" fmla="val 48695"/>
            </a:avLst>
          </a:prstGeom>
          <a:solidFill>
            <a:schemeClr val="bg2">
              <a:lumMod val="90000"/>
            </a:schemeClr>
          </a:solidFill>
          <a:ln w="6350">
            <a:solidFill>
              <a:schemeClr val="accent1"/>
            </a:solidFill>
          </a:ln>
        </p:spPr>
        <p:txBody>
          <a:bodyPr wrap="square" rtlCol="0" anchor="ctr" anchorCtr="0">
            <a:noAutofit/>
          </a:bodyPr>
          <a:lstStyle/>
          <a:p>
            <a:pPr marL="0" lvl="1">
              <a:spcBef>
                <a:spcPts val="0"/>
              </a:spcBef>
              <a:spcAft>
                <a:spcPts val="600"/>
              </a:spcAft>
              <a:defRPr/>
            </a:pPr>
            <a:r>
              <a:rPr lang="en-GB" b="1" dirty="0">
                <a:solidFill>
                  <a:sysClr val="windowText" lastClr="000000"/>
                </a:solidFill>
              </a:rPr>
              <a:t>In law: Activities can be informal due to a lack of legal coverage.</a:t>
            </a:r>
          </a:p>
          <a:p>
            <a:pPr marL="0" lvl="1">
              <a:spcBef>
                <a:spcPts val="0"/>
              </a:spcBef>
              <a:spcAft>
                <a:spcPts val="600"/>
              </a:spcAft>
              <a:defRPr/>
            </a:pPr>
            <a:r>
              <a:rPr lang="en-GB" dirty="0">
                <a:solidFill>
                  <a:sysClr val="windowText" lastClr="000000"/>
                </a:solidFill>
              </a:rPr>
              <a:t>For example: when specific type of activities, workers or economic units are exempted from regulations and therefore lack access to formal arrangements. </a:t>
            </a:r>
          </a:p>
          <a:p>
            <a:pPr marL="0" lvl="1">
              <a:spcBef>
                <a:spcPts val="0"/>
              </a:spcBef>
              <a:spcAft>
                <a:spcPts val="600"/>
              </a:spcAft>
              <a:defRPr/>
            </a:pPr>
            <a:endParaRPr lang="en-GB" sz="2400" dirty="0">
              <a:solidFill>
                <a:sysClr val="windowText" lastClr="000000"/>
              </a:solidFill>
            </a:endParaRPr>
          </a:p>
        </p:txBody>
      </p:sp>
    </p:spTree>
    <p:extLst>
      <p:ext uri="{BB962C8B-B14F-4D97-AF65-F5344CB8AC3E}">
        <p14:creationId xmlns:p14="http://schemas.microsoft.com/office/powerpoint/2010/main" val="21596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49CEC49-5822-6611-B0AC-C9DD12C422C7}"/>
              </a:ext>
            </a:extLst>
          </p:cNvPr>
          <p:cNvSpPr>
            <a:spLocks noGrp="1"/>
          </p:cNvSpPr>
          <p:nvPr>
            <p:ph type="title"/>
          </p:nvPr>
        </p:nvSpPr>
        <p:spPr>
          <a:xfrm>
            <a:off x="490538" y="1405782"/>
            <a:ext cx="11210924" cy="720000"/>
          </a:xfrm>
        </p:spPr>
        <p:txBody>
          <a:bodyPr/>
          <a:lstStyle/>
          <a:p>
            <a:r>
              <a:rPr lang="en-GB" dirty="0"/>
              <a:t>Outline of the framework in the resolution concerning statistics on the informal economy </a:t>
            </a:r>
            <a:br>
              <a:rPr lang="en-GB" dirty="0"/>
            </a:br>
            <a:br>
              <a:rPr lang="en-GB" dirty="0"/>
            </a:br>
            <a:br>
              <a:rPr lang="en-GB" dirty="0"/>
            </a:br>
            <a:r>
              <a:rPr lang="en-GB" dirty="0"/>
              <a:t>-Overarching concepts; Informal Economy, informal market economy, 					informal work</a:t>
            </a:r>
            <a:br>
              <a:rPr lang="en-GB" dirty="0">
                <a:solidFill>
                  <a:schemeClr val="accent1">
                    <a:lumMod val="40000"/>
                    <a:lumOff val="60000"/>
                  </a:schemeClr>
                </a:solidFill>
              </a:rPr>
            </a:br>
            <a:r>
              <a:rPr lang="en-GB" dirty="0">
                <a:solidFill>
                  <a:schemeClr val="accent1">
                    <a:lumMod val="40000"/>
                    <a:lumOff val="60000"/>
                  </a:schemeClr>
                </a:solidFill>
              </a:rPr>
              <a:t>-Structure of the framework</a:t>
            </a:r>
          </a:p>
        </p:txBody>
      </p:sp>
      <p:pic>
        <p:nvPicPr>
          <p:cNvPr id="2" name="Picture 1">
            <a:extLst>
              <a:ext uri="{FF2B5EF4-FFF2-40B4-BE49-F238E27FC236}">
                <a16:creationId xmlns:a16="http://schemas.microsoft.com/office/drawing/2014/main" id="{35F56ACD-133A-A0A9-2FB5-87866DA8CB1C}"/>
              </a:ext>
            </a:extLst>
          </p:cNvPr>
          <p:cNvPicPr>
            <a:picLocks noChangeAspect="1"/>
          </p:cNvPicPr>
          <p:nvPr/>
        </p:nvPicPr>
        <p:blipFill rotWithShape="1">
          <a:blip r:embed="rId2"/>
          <a:srcRect l="6134" r="-2" b="-2"/>
          <a:stretch/>
        </p:blipFill>
        <p:spPr>
          <a:xfrm>
            <a:off x="9864436" y="3353174"/>
            <a:ext cx="2327564" cy="3504826"/>
          </a:xfrm>
          <a:prstGeom prst="rect">
            <a:avLst/>
          </a:prstGeom>
          <a:noFill/>
        </p:spPr>
      </p:pic>
      <p:sp>
        <p:nvSpPr>
          <p:cNvPr id="3" name="Rectangle 2">
            <a:extLst>
              <a:ext uri="{FF2B5EF4-FFF2-40B4-BE49-F238E27FC236}">
                <a16:creationId xmlns:a16="http://schemas.microsoft.com/office/drawing/2014/main" id="{22B35F5E-CE6C-434B-3843-7E4A5315932E}"/>
              </a:ext>
            </a:extLst>
          </p:cNvPr>
          <p:cNvSpPr/>
          <p:nvPr/>
        </p:nvSpPr>
        <p:spPr>
          <a:xfrm>
            <a:off x="9873673" y="3353174"/>
            <a:ext cx="2318327" cy="3495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017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730895D-D818-423D-4C25-CB27D3EE415D}"/>
              </a:ext>
            </a:extLst>
          </p:cNvPr>
          <p:cNvSpPr txBox="1">
            <a:spLocks/>
          </p:cNvSpPr>
          <p:nvPr/>
        </p:nvSpPr>
        <p:spPr>
          <a:xfrm>
            <a:off x="1121311" y="1910816"/>
            <a:ext cx="9204270" cy="314121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Overarching concept</a:t>
            </a:r>
          </a:p>
          <a:p>
            <a:pPr lvl="2">
              <a:spcBef>
                <a:spcPts val="0"/>
              </a:spcBef>
              <a:spcAft>
                <a:spcPts val="600"/>
              </a:spcAft>
              <a:defRPr/>
            </a:pPr>
            <a:r>
              <a:rPr lang="en-GB" dirty="0"/>
              <a:t>Defined as: “</a:t>
            </a:r>
            <a:r>
              <a:rPr lang="en-GB" i="1" dirty="0"/>
              <a:t>comprises all </a:t>
            </a:r>
            <a:r>
              <a:rPr lang="en-GB" b="1" i="1" dirty="0"/>
              <a:t>informal productive activities </a:t>
            </a:r>
            <a:r>
              <a:rPr lang="en-GB" i="1" dirty="0"/>
              <a:t>of persons or economic units, whether or not they are carried out for pay or profit.” </a:t>
            </a:r>
          </a:p>
          <a:p>
            <a:pPr lvl="2">
              <a:spcBef>
                <a:spcPts val="0"/>
              </a:spcBef>
              <a:spcAft>
                <a:spcPts val="600"/>
              </a:spcAft>
              <a:defRPr/>
            </a:pPr>
            <a:endParaRPr lang="en-GB" i="1" dirty="0"/>
          </a:p>
          <a:p>
            <a:pPr lvl="2">
              <a:spcBef>
                <a:spcPts val="0"/>
              </a:spcBef>
              <a:spcAft>
                <a:spcPts val="600"/>
              </a:spcAft>
              <a:defRPr/>
            </a:pPr>
            <a:r>
              <a:rPr lang="en-GB" b="1" dirty="0"/>
              <a:t>Informal productive activities </a:t>
            </a:r>
            <a:r>
              <a:rPr lang="en-GB" b="0" dirty="0">
                <a:solidFill>
                  <a:schemeClr val="tx1"/>
                </a:solidFill>
              </a:rPr>
              <a:t>“</a:t>
            </a:r>
            <a:r>
              <a:rPr lang="en-GB" sz="1800" b="0" i="1" dirty="0">
                <a:solidFill>
                  <a:schemeClr val="tx1"/>
                </a:solidFill>
                <a:effectLst/>
                <a:latin typeface="Noto Sans" panose="020B0502040504020204" pitchFamily="34" charset="0"/>
                <a:ea typeface="Calibri" panose="020F0502020204030204" pitchFamily="34" charset="0"/>
              </a:rPr>
              <a:t>all productive activities carried out by persons or economic units that are – in law or in practice – not covered by formal arrangements</a:t>
            </a:r>
            <a:r>
              <a:rPr lang="en-GB" sz="1800" b="0" dirty="0">
                <a:solidFill>
                  <a:schemeClr val="tx1"/>
                </a:solidFill>
                <a:effectLst/>
                <a:latin typeface="Noto Sans" panose="020B0502040504020204" pitchFamily="34" charset="0"/>
                <a:ea typeface="Calibri" panose="020F0502020204030204" pitchFamily="34" charset="0"/>
              </a:rPr>
              <a:t>”</a:t>
            </a:r>
          </a:p>
          <a:p>
            <a:pPr marL="0" lvl="2" indent="0">
              <a:spcBef>
                <a:spcPts val="0"/>
              </a:spcBef>
              <a:spcAft>
                <a:spcPts val="600"/>
              </a:spcAft>
              <a:buNone/>
              <a:defRPr/>
            </a:pPr>
            <a:endParaRPr lang="en-GB" dirty="0"/>
          </a:p>
          <a:p>
            <a:endParaRPr lang="en-GB" dirty="0"/>
          </a:p>
          <a:p>
            <a:endParaRPr lang="en-GB" dirty="0"/>
          </a:p>
        </p:txBody>
      </p:sp>
      <p:sp>
        <p:nvSpPr>
          <p:cNvPr id="2" name="Title 1">
            <a:extLst>
              <a:ext uri="{FF2B5EF4-FFF2-40B4-BE49-F238E27FC236}">
                <a16:creationId xmlns:a16="http://schemas.microsoft.com/office/drawing/2014/main" id="{479477BE-A5ED-0D72-9DF3-AE1411F47785}"/>
              </a:ext>
            </a:extLst>
          </p:cNvPr>
          <p:cNvSpPr>
            <a:spLocks noGrp="1"/>
          </p:cNvSpPr>
          <p:nvPr>
            <p:ph type="title"/>
          </p:nvPr>
        </p:nvSpPr>
        <p:spPr/>
        <p:txBody>
          <a:bodyPr/>
          <a:lstStyle/>
          <a:p>
            <a:r>
              <a:rPr lang="en-GB" dirty="0"/>
              <a:t>Informal Economy</a:t>
            </a:r>
            <a:br>
              <a:rPr lang="en-GB" sz="2400" dirty="0">
                <a:solidFill>
                  <a:schemeClr val="accent1">
                    <a:lumMod val="75000"/>
                  </a:schemeClr>
                </a:solidFill>
              </a:rPr>
            </a:br>
            <a:endParaRPr lang="en-GB" dirty="0"/>
          </a:p>
        </p:txBody>
      </p:sp>
      <p:sp>
        <p:nvSpPr>
          <p:cNvPr id="9" name="Content Placeholder 2">
            <a:extLst>
              <a:ext uri="{FF2B5EF4-FFF2-40B4-BE49-F238E27FC236}">
                <a16:creationId xmlns:a16="http://schemas.microsoft.com/office/drawing/2014/main" id="{622CDE42-8E54-E8EC-94BE-D53837DDC0FB}"/>
              </a:ext>
            </a:extLst>
          </p:cNvPr>
          <p:cNvSpPr txBox="1">
            <a:spLocks/>
          </p:cNvSpPr>
          <p:nvPr/>
        </p:nvSpPr>
        <p:spPr>
          <a:xfrm>
            <a:off x="6908300" y="1961642"/>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GB" dirty="0"/>
          </a:p>
          <a:p>
            <a:pPr lvl="2"/>
            <a:endParaRPr lang="en-GB" dirty="0"/>
          </a:p>
        </p:txBody>
      </p:sp>
      <p:pic>
        <p:nvPicPr>
          <p:cNvPr id="1026" name="Picture 2" descr="The Informal Sector Needs Financial Support | Development Asia">
            <a:extLst>
              <a:ext uri="{FF2B5EF4-FFF2-40B4-BE49-F238E27FC236}">
                <a16:creationId xmlns:a16="http://schemas.microsoft.com/office/drawing/2014/main" id="{F5EBC7AE-21A8-DA74-335E-B721CE311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537" y="5283200"/>
            <a:ext cx="3164463" cy="15363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ore Marketplace Shopping Black Icon PNG">
            <a:extLst>
              <a:ext uri="{FF2B5EF4-FFF2-40B4-BE49-F238E27FC236}">
                <a16:creationId xmlns:a16="http://schemas.microsoft.com/office/drawing/2014/main" id="{CEA8A3F3-BAE8-0069-A405-8FFFB9399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646" y="4400426"/>
            <a:ext cx="559034" cy="559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productive informal sector">
            <a:extLst>
              <a:ext uri="{FF2B5EF4-FFF2-40B4-BE49-F238E27FC236}">
                <a16:creationId xmlns:a16="http://schemas.microsoft.com/office/drawing/2014/main" id="{848B4705-7C5E-19F9-E253-03A50E8D5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21" y="5380734"/>
            <a:ext cx="1495179" cy="87771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EA097F6-C693-799C-B711-D5325EF72751}"/>
              </a:ext>
            </a:extLst>
          </p:cNvPr>
          <p:cNvSpPr txBox="1">
            <a:spLocks/>
          </p:cNvSpPr>
          <p:nvPr/>
        </p:nvSpPr>
        <p:spPr>
          <a:xfrm>
            <a:off x="1752084" y="4492995"/>
            <a:ext cx="9204270" cy="314121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0"/>
              </a:spcBef>
              <a:spcAft>
                <a:spcPts val="600"/>
              </a:spcAft>
              <a:buNone/>
              <a:defRPr/>
            </a:pPr>
            <a:endParaRPr lang="en-GB" dirty="0"/>
          </a:p>
          <a:p>
            <a:endParaRPr lang="en-GB" dirty="0"/>
          </a:p>
          <a:p>
            <a:endParaRPr lang="en-GB" dirty="0"/>
          </a:p>
        </p:txBody>
      </p:sp>
      <p:sp>
        <p:nvSpPr>
          <p:cNvPr id="10" name="AutoShape 6">
            <a:extLst>
              <a:ext uri="{FF2B5EF4-FFF2-40B4-BE49-F238E27FC236}">
                <a16:creationId xmlns:a16="http://schemas.microsoft.com/office/drawing/2014/main" id="{820A3F14-3F24-A2DC-790C-A87740C0DFBC}"/>
              </a:ext>
            </a:extLst>
          </p:cNvPr>
          <p:cNvSpPr>
            <a:spLocks noChangeAspect="1" noChangeArrowheads="1" noTextEdit="1"/>
          </p:cNvSpPr>
          <p:nvPr/>
        </p:nvSpPr>
        <p:spPr bwMode="auto">
          <a:xfrm>
            <a:off x="2014538" y="5307013"/>
            <a:ext cx="83153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a:extLst>
              <a:ext uri="{FF2B5EF4-FFF2-40B4-BE49-F238E27FC236}">
                <a16:creationId xmlns:a16="http://schemas.microsoft.com/office/drawing/2014/main" id="{B2A268A2-2B2E-9A26-5A28-A27B3C5983AA}"/>
              </a:ext>
            </a:extLst>
          </p:cNvPr>
          <p:cNvSpPr>
            <a:spLocks noChangeArrowheads="1"/>
          </p:cNvSpPr>
          <p:nvPr/>
        </p:nvSpPr>
        <p:spPr bwMode="auto">
          <a:xfrm>
            <a:off x="2154238" y="5394326"/>
            <a:ext cx="1449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A3C4B"/>
                </a:solidFill>
                <a:effectLst/>
                <a:latin typeface="Arial" panose="020B0604020202020204" pitchFamily="34" charset="0"/>
              </a:rPr>
              <a:t>Informal 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0CFD1B1C-D0D3-D654-175B-A1963BF12437}"/>
              </a:ext>
            </a:extLst>
          </p:cNvPr>
          <p:cNvSpPr>
            <a:spLocks noChangeArrowheads="1"/>
          </p:cNvSpPr>
          <p:nvPr/>
        </p:nvSpPr>
        <p:spPr bwMode="auto">
          <a:xfrm>
            <a:off x="3740186" y="5733906"/>
            <a:ext cx="66690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Informal; unpaid trainee work, volunteer work,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B817F4F6-2B97-AFDF-59A4-32760E4AEB97}"/>
              </a:ext>
            </a:extLst>
          </p:cNvPr>
          <p:cNvSpPr>
            <a:spLocks noChangeArrowheads="1"/>
          </p:cNvSpPr>
          <p:nvPr/>
        </p:nvSpPr>
        <p:spPr bwMode="auto">
          <a:xfrm>
            <a:off x="3719317" y="6016626"/>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rPr>
              <a:t>own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1724BD8C-B441-FF7C-7E89-D69C33FAC5AF}"/>
              </a:ext>
            </a:extLst>
          </p:cNvPr>
          <p:cNvSpPr>
            <a:spLocks noChangeArrowheads="1"/>
          </p:cNvSpPr>
          <p:nvPr/>
        </p:nvSpPr>
        <p:spPr bwMode="auto">
          <a:xfrm>
            <a:off x="4136492" y="6016626"/>
            <a:ext cx="176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699C7FA8-2CD8-B9F8-9AD4-2D85E24EC814}"/>
              </a:ext>
            </a:extLst>
          </p:cNvPr>
          <p:cNvSpPr>
            <a:spLocks noChangeArrowheads="1"/>
          </p:cNvSpPr>
          <p:nvPr/>
        </p:nvSpPr>
        <p:spPr bwMode="auto">
          <a:xfrm>
            <a:off x="4212954" y="6016626"/>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use production 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7248D662-78BD-C437-E78C-6FB8FDC6BD5D}"/>
              </a:ext>
            </a:extLst>
          </p:cNvPr>
          <p:cNvSpPr>
            <a:spLocks noChangeArrowheads="1"/>
          </p:cNvSpPr>
          <p:nvPr/>
        </p:nvSpPr>
        <p:spPr bwMode="auto">
          <a:xfrm>
            <a:off x="3740186" y="5397095"/>
            <a:ext cx="2154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A3C4B"/>
                </a:solidFill>
                <a:effectLst/>
                <a:latin typeface="Arial" panose="020B0604020202020204" pitchFamily="34" charset="0"/>
              </a:rPr>
              <a:t>Informal employment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AutoShape 14">
            <a:extLst>
              <a:ext uri="{FF2B5EF4-FFF2-40B4-BE49-F238E27FC236}">
                <a16:creationId xmlns:a16="http://schemas.microsoft.com/office/drawing/2014/main" id="{7E7DD9DE-1DDC-4230-EB08-E53B5E3BC169}"/>
              </a:ext>
            </a:extLst>
          </p:cNvPr>
          <p:cNvSpPr>
            <a:spLocks noChangeAspect="1" noChangeArrowheads="1" noTextEdit="1"/>
          </p:cNvSpPr>
          <p:nvPr/>
        </p:nvSpPr>
        <p:spPr bwMode="auto">
          <a:xfrm>
            <a:off x="2014538" y="4437063"/>
            <a:ext cx="85661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6">
            <a:extLst>
              <a:ext uri="{FF2B5EF4-FFF2-40B4-BE49-F238E27FC236}">
                <a16:creationId xmlns:a16="http://schemas.microsoft.com/office/drawing/2014/main" id="{E2D7C5B9-EA79-8A8B-B613-DD71CB91681D}"/>
              </a:ext>
            </a:extLst>
          </p:cNvPr>
          <p:cNvSpPr>
            <a:spLocks noChangeArrowheads="1"/>
          </p:cNvSpPr>
          <p:nvPr/>
        </p:nvSpPr>
        <p:spPr bwMode="auto">
          <a:xfrm>
            <a:off x="2154238" y="4525963"/>
            <a:ext cx="1168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A3C4B"/>
                </a:solidFill>
                <a:effectLst/>
                <a:latin typeface="Arial" panose="020B060402020202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840A57A6-B0BD-84C5-5290-600676100EC9}"/>
              </a:ext>
            </a:extLst>
          </p:cNvPr>
          <p:cNvSpPr>
            <a:spLocks noChangeArrowheads="1"/>
          </p:cNvSpPr>
          <p:nvPr/>
        </p:nvSpPr>
        <p:spPr bwMode="auto">
          <a:xfrm>
            <a:off x="3221038" y="4525963"/>
            <a:ext cx="6842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A3C4B"/>
                </a:solidFill>
                <a:effectLst/>
                <a:latin typeface="Arial" panose="020B0604020202020204" pitchFamily="34" charset="0"/>
              </a:rPr>
              <a:t>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DFE2D254-8A86-50C7-A771-C5BC68811FDF}"/>
              </a:ext>
            </a:extLst>
          </p:cNvPr>
          <p:cNvSpPr>
            <a:spLocks noChangeArrowheads="1"/>
          </p:cNvSpPr>
          <p:nvPr/>
        </p:nvSpPr>
        <p:spPr bwMode="auto">
          <a:xfrm>
            <a:off x="3830638" y="4525963"/>
            <a:ext cx="40624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A3C4B"/>
                </a:solidFill>
                <a:effectLst/>
                <a:latin typeface="Arial" panose="020B0604020202020204" pitchFamily="34" charset="0"/>
              </a:rPr>
              <a:t>Informal enterprises (informal sector)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E101FBCF-C9C2-EA00-6C45-8BFA378A9586}"/>
              </a:ext>
            </a:extLst>
          </p:cNvPr>
          <p:cNvSpPr>
            <a:spLocks noChangeArrowheads="1"/>
          </p:cNvSpPr>
          <p:nvPr/>
        </p:nvSpPr>
        <p:spPr bwMode="auto">
          <a:xfrm>
            <a:off x="3830638" y="4878388"/>
            <a:ext cx="3941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Households' informal production</a:t>
            </a:r>
            <a:r>
              <a:rPr kumimoji="0" lang="en-US" altLang="en-US" sz="1800" b="0" i="0" u="none" strike="noStrike" cap="none" normalizeH="0" dirty="0">
                <a:ln>
                  <a:noFill/>
                </a:ln>
                <a:solidFill>
                  <a:srgbClr val="FF0000"/>
                </a:solidFill>
                <a:effectLst/>
                <a:latin typeface="Arial" panose="020B0604020202020204" pitchFamily="34" charset="0"/>
              </a:rPr>
              <a:t> </a:t>
            </a:r>
            <a:r>
              <a:rPr kumimoji="0" lang="en-US" altLang="en-US" sz="1800" b="0" i="0" u="none" strike="noStrike" cap="none" normalizeH="0" baseline="0" dirty="0">
                <a:ln>
                  <a:noFill/>
                </a:ln>
                <a:solidFill>
                  <a:srgbClr val="FF0000"/>
                </a:solidFill>
                <a:effectLst/>
                <a:latin typeface="Arial" panose="020B0604020202020204" pitchFamily="34" charset="0"/>
              </a:rPr>
              <a:t>(HOC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B463C3F3-CE25-972E-411E-BE7EA6AD59D3}"/>
              </a:ext>
            </a:extLst>
          </p:cNvPr>
          <p:cNvSpPr>
            <a:spLocks noChangeArrowheads="1"/>
          </p:cNvSpPr>
          <p:nvPr/>
        </p:nvSpPr>
        <p:spPr bwMode="auto">
          <a:xfrm>
            <a:off x="7754938" y="4878388"/>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F110C23E-F937-B167-C548-ECC1339E54E1}"/>
              </a:ext>
            </a:extLst>
          </p:cNvPr>
          <p:cNvSpPr>
            <a:spLocks noChangeArrowheads="1"/>
          </p:cNvSpPr>
          <p:nvPr/>
        </p:nvSpPr>
        <p:spPr bwMode="auto">
          <a:xfrm>
            <a:off x="7831138" y="4878388"/>
            <a:ext cx="798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sector)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2">
            <a:extLst>
              <a:ext uri="{FF2B5EF4-FFF2-40B4-BE49-F238E27FC236}">
                <a16:creationId xmlns:a16="http://schemas.microsoft.com/office/drawing/2014/main" id="{021489EF-7146-3C77-5428-BFD87AD7D453}"/>
              </a:ext>
            </a:extLst>
          </p:cNvPr>
          <p:cNvSpPr>
            <a:spLocks noChangeArrowheads="1"/>
          </p:cNvSpPr>
          <p:nvPr/>
        </p:nvSpPr>
        <p:spPr bwMode="auto">
          <a:xfrm>
            <a:off x="3745841" y="6446820"/>
            <a:ext cx="5142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In the formal sector, informal sector or HOC sector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02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iterate type="lt">
                                    <p:tmPct val="0"/>
                                  </p:iterate>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iterate type="lt">
                                    <p:tmPct val="0"/>
                                  </p:iterate>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fade">
                                      <p:cBhvr>
                                        <p:cTn id="30" dur="500"/>
                                        <p:tgtEl>
                                          <p:spTgt spid="17">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22" grpId="0"/>
      <p:bldP spid="23" grpId="0"/>
      <p:bldP spid="24" grpId="0"/>
      <p:bldP spid="25" grpId="0"/>
      <p:bldP spid="2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730895D-D818-423D-4C25-CB27D3EE415D}"/>
              </a:ext>
            </a:extLst>
          </p:cNvPr>
          <p:cNvSpPr txBox="1">
            <a:spLocks/>
          </p:cNvSpPr>
          <p:nvPr/>
        </p:nvSpPr>
        <p:spPr>
          <a:xfrm>
            <a:off x="1057319" y="1336829"/>
            <a:ext cx="9204270" cy="314121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Overarching concept</a:t>
            </a:r>
          </a:p>
          <a:p>
            <a:pPr lvl="2">
              <a:spcBef>
                <a:spcPts val="0"/>
              </a:spcBef>
              <a:spcAft>
                <a:spcPts val="600"/>
              </a:spcAft>
              <a:defRPr/>
            </a:pPr>
            <a:r>
              <a:rPr lang="en-GB" dirty="0"/>
              <a:t>Defined as: “</a:t>
            </a:r>
            <a:r>
              <a:rPr lang="en-GB" sz="1800" i="1" dirty="0">
                <a:solidFill>
                  <a:schemeClr val="accent1">
                    <a:lumMod val="75000"/>
                  </a:schemeClr>
                </a:solidFill>
                <a:latin typeface="+mn-lt"/>
                <a:cs typeface="+mn-cs"/>
              </a:rPr>
              <a:t>consists of productive activities performed by persons that are – in law or in practice – not covered by formal arrangements</a:t>
            </a:r>
            <a:r>
              <a:rPr lang="en-GB" i="1" dirty="0"/>
              <a:t>.” </a:t>
            </a:r>
          </a:p>
          <a:p>
            <a:pPr lvl="2">
              <a:spcBef>
                <a:spcPts val="0"/>
              </a:spcBef>
              <a:spcAft>
                <a:spcPts val="600"/>
              </a:spcAft>
              <a:defRPr/>
            </a:pPr>
            <a:endParaRPr lang="en-GB" sz="1800" dirty="0">
              <a:solidFill>
                <a:schemeClr val="accent1">
                  <a:lumMod val="75000"/>
                </a:schemeClr>
              </a:solidFill>
            </a:endParaRPr>
          </a:p>
          <a:p>
            <a:pPr lvl="2">
              <a:spcBef>
                <a:spcPts val="0"/>
              </a:spcBef>
              <a:spcAft>
                <a:spcPts val="600"/>
              </a:spcAft>
              <a:buFont typeface="Arial" panose="020B0604020202020204" pitchFamily="34" charset="0"/>
              <a:buChar char="•"/>
              <a:defRPr/>
            </a:pPr>
            <a:r>
              <a:rPr lang="en-GB" sz="1800" dirty="0">
                <a:solidFill>
                  <a:schemeClr val="accent1">
                    <a:lumMod val="75000"/>
                  </a:schemeClr>
                </a:solidFill>
              </a:rPr>
              <a:t>Recognizes informality in relation to the different forms of work</a:t>
            </a:r>
          </a:p>
          <a:p>
            <a:pPr lvl="2">
              <a:spcBef>
                <a:spcPts val="0"/>
              </a:spcBef>
              <a:spcAft>
                <a:spcPts val="600"/>
              </a:spcAft>
              <a:buFont typeface="Arial" panose="020B0604020202020204" pitchFamily="34" charset="0"/>
              <a:buChar char="•"/>
              <a:defRPr/>
            </a:pPr>
            <a:r>
              <a:rPr lang="en-GB" dirty="0">
                <a:solidFill>
                  <a:schemeClr val="accent1">
                    <a:lumMod val="75000"/>
                  </a:schemeClr>
                </a:solidFill>
              </a:rPr>
              <a:t>Informal activities in relation to employment, volunteer work, unpaid trainee work, own-use production work (both goods and services), other work activities.</a:t>
            </a:r>
            <a:endParaRPr lang="en-GB" dirty="0"/>
          </a:p>
          <a:p>
            <a:endParaRPr lang="en-GB" dirty="0"/>
          </a:p>
          <a:p>
            <a:endParaRPr lang="en-GB" dirty="0"/>
          </a:p>
        </p:txBody>
      </p:sp>
      <p:sp>
        <p:nvSpPr>
          <p:cNvPr id="2" name="Title 1">
            <a:extLst>
              <a:ext uri="{FF2B5EF4-FFF2-40B4-BE49-F238E27FC236}">
                <a16:creationId xmlns:a16="http://schemas.microsoft.com/office/drawing/2014/main" id="{479477BE-A5ED-0D72-9DF3-AE1411F47785}"/>
              </a:ext>
            </a:extLst>
          </p:cNvPr>
          <p:cNvSpPr>
            <a:spLocks noGrp="1"/>
          </p:cNvSpPr>
          <p:nvPr>
            <p:ph type="title"/>
          </p:nvPr>
        </p:nvSpPr>
        <p:spPr>
          <a:xfrm>
            <a:off x="1121311" y="935832"/>
            <a:ext cx="11210924" cy="720000"/>
          </a:xfrm>
        </p:spPr>
        <p:txBody>
          <a:bodyPr/>
          <a:lstStyle/>
          <a:p>
            <a:r>
              <a:rPr lang="en-GB" dirty="0"/>
              <a:t>Informal work</a:t>
            </a:r>
            <a:br>
              <a:rPr lang="en-GB" sz="2400" dirty="0">
                <a:solidFill>
                  <a:schemeClr val="accent1">
                    <a:lumMod val="75000"/>
                  </a:schemeClr>
                </a:solidFill>
              </a:rPr>
            </a:br>
            <a:endParaRPr lang="en-GB" dirty="0"/>
          </a:p>
        </p:txBody>
      </p:sp>
      <p:sp>
        <p:nvSpPr>
          <p:cNvPr id="9" name="Content Placeholder 2">
            <a:extLst>
              <a:ext uri="{FF2B5EF4-FFF2-40B4-BE49-F238E27FC236}">
                <a16:creationId xmlns:a16="http://schemas.microsoft.com/office/drawing/2014/main" id="{622CDE42-8E54-E8EC-94BE-D53837DDC0FB}"/>
              </a:ext>
            </a:extLst>
          </p:cNvPr>
          <p:cNvSpPr txBox="1">
            <a:spLocks/>
          </p:cNvSpPr>
          <p:nvPr/>
        </p:nvSpPr>
        <p:spPr>
          <a:xfrm>
            <a:off x="6908300" y="1961642"/>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GB" dirty="0"/>
          </a:p>
          <a:p>
            <a:pPr lvl="2"/>
            <a:endParaRPr lang="en-GB" dirty="0"/>
          </a:p>
        </p:txBody>
      </p:sp>
      <p:sp>
        <p:nvSpPr>
          <p:cNvPr id="4" name="Content Placeholder 2">
            <a:extLst>
              <a:ext uri="{FF2B5EF4-FFF2-40B4-BE49-F238E27FC236}">
                <a16:creationId xmlns:a16="http://schemas.microsoft.com/office/drawing/2014/main" id="{2EA097F6-C693-799C-B711-D5325EF72751}"/>
              </a:ext>
            </a:extLst>
          </p:cNvPr>
          <p:cNvSpPr txBox="1">
            <a:spLocks/>
          </p:cNvSpPr>
          <p:nvPr/>
        </p:nvSpPr>
        <p:spPr>
          <a:xfrm>
            <a:off x="1752084" y="4492995"/>
            <a:ext cx="9204270" cy="314121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0"/>
              </a:spcBef>
              <a:spcAft>
                <a:spcPts val="600"/>
              </a:spcAft>
              <a:buNone/>
              <a:defRPr/>
            </a:pPr>
            <a:endParaRPr lang="en-GB" dirty="0"/>
          </a:p>
          <a:p>
            <a:endParaRPr lang="en-GB" dirty="0"/>
          </a:p>
          <a:p>
            <a:endParaRPr lang="en-GB" dirty="0"/>
          </a:p>
        </p:txBody>
      </p:sp>
      <p:sp>
        <p:nvSpPr>
          <p:cNvPr id="10" name="AutoShape 6">
            <a:extLst>
              <a:ext uri="{FF2B5EF4-FFF2-40B4-BE49-F238E27FC236}">
                <a16:creationId xmlns:a16="http://schemas.microsoft.com/office/drawing/2014/main" id="{820A3F14-3F24-A2DC-790C-A87740C0DFBC}"/>
              </a:ext>
            </a:extLst>
          </p:cNvPr>
          <p:cNvSpPr>
            <a:spLocks noChangeAspect="1" noChangeArrowheads="1" noTextEdit="1"/>
          </p:cNvSpPr>
          <p:nvPr/>
        </p:nvSpPr>
        <p:spPr bwMode="auto">
          <a:xfrm>
            <a:off x="2014538" y="5307013"/>
            <a:ext cx="83153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AutoShape 14">
            <a:extLst>
              <a:ext uri="{FF2B5EF4-FFF2-40B4-BE49-F238E27FC236}">
                <a16:creationId xmlns:a16="http://schemas.microsoft.com/office/drawing/2014/main" id="{7E7DD9DE-1DDC-4230-EB08-E53B5E3BC169}"/>
              </a:ext>
            </a:extLst>
          </p:cNvPr>
          <p:cNvSpPr>
            <a:spLocks noChangeAspect="1" noChangeArrowheads="1" noTextEdit="1"/>
          </p:cNvSpPr>
          <p:nvPr/>
        </p:nvSpPr>
        <p:spPr bwMode="auto">
          <a:xfrm>
            <a:off x="584405" y="4191786"/>
            <a:ext cx="85661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1">
            <a:extLst>
              <a:ext uri="{FF2B5EF4-FFF2-40B4-BE49-F238E27FC236}">
                <a16:creationId xmlns:a16="http://schemas.microsoft.com/office/drawing/2014/main" id="{F110C23E-F937-B167-C548-ECC1339E54E1}"/>
              </a:ext>
            </a:extLst>
          </p:cNvPr>
          <p:cNvSpPr>
            <a:spLocks noChangeArrowheads="1"/>
          </p:cNvSpPr>
          <p:nvPr/>
        </p:nvSpPr>
        <p:spPr bwMode="auto">
          <a:xfrm>
            <a:off x="9463076" y="4972307"/>
            <a:ext cx="798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sector)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erson carrying a bucket on her head&#10;&#10;Description automatically generated">
            <a:extLst>
              <a:ext uri="{FF2B5EF4-FFF2-40B4-BE49-F238E27FC236}">
                <a16:creationId xmlns:a16="http://schemas.microsoft.com/office/drawing/2014/main" id="{EC9090A6-8B27-DC6A-1D50-ED01D46B4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114" y="4878389"/>
            <a:ext cx="2890785" cy="1916716"/>
          </a:xfrm>
          <a:prstGeom prst="rect">
            <a:avLst/>
          </a:prstGeom>
        </p:spPr>
      </p:pic>
      <p:sp>
        <p:nvSpPr>
          <p:cNvPr id="20" name="Content Placeholder 2">
            <a:extLst>
              <a:ext uri="{FF2B5EF4-FFF2-40B4-BE49-F238E27FC236}">
                <a16:creationId xmlns:a16="http://schemas.microsoft.com/office/drawing/2014/main" id="{6853B93B-E7CD-FA47-527C-27CA8A9B1C68}"/>
              </a:ext>
            </a:extLst>
          </p:cNvPr>
          <p:cNvSpPr txBox="1">
            <a:spLocks/>
          </p:cNvSpPr>
          <p:nvPr/>
        </p:nvSpPr>
        <p:spPr>
          <a:xfrm>
            <a:off x="892334" y="4574862"/>
            <a:ext cx="8037438" cy="314121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Restricted overarching concept</a:t>
            </a:r>
          </a:p>
          <a:p>
            <a:pPr lvl="2">
              <a:spcBef>
                <a:spcPts val="0"/>
              </a:spcBef>
              <a:spcAft>
                <a:spcPts val="600"/>
              </a:spcAft>
              <a:defRPr/>
            </a:pPr>
            <a:r>
              <a:rPr lang="en-GB" dirty="0">
                <a:solidFill>
                  <a:schemeClr val="accent1">
                    <a:lumMod val="75000"/>
                  </a:schemeClr>
                </a:solidFill>
              </a:rPr>
              <a:t>Defined as: </a:t>
            </a:r>
            <a:r>
              <a:rPr lang="en-GB" dirty="0"/>
              <a:t>“</a:t>
            </a:r>
            <a:r>
              <a:rPr lang="en-GB" i="1" dirty="0">
                <a:solidFill>
                  <a:schemeClr val="accent1">
                    <a:lumMod val="75000"/>
                  </a:schemeClr>
                </a:solidFill>
              </a:rPr>
              <a:t>all production for pay or profit in the informal sector and all productive activities of workers in employment that are – in law or in practice – not covered by formal arrangements</a:t>
            </a:r>
            <a:r>
              <a:rPr lang="en-GB" i="1" dirty="0"/>
              <a:t>.” </a:t>
            </a:r>
          </a:p>
          <a:p>
            <a:pPr marL="265113" lvl="7" indent="-176213">
              <a:lnSpc>
                <a:spcPct val="110000"/>
              </a:lnSpc>
              <a:buClr>
                <a:schemeClr val="accent2"/>
              </a:buClr>
            </a:pPr>
            <a:r>
              <a:rPr lang="en-GB" dirty="0">
                <a:solidFill>
                  <a:schemeClr val="accent1">
                    <a:lumMod val="75000"/>
                  </a:schemeClr>
                </a:solidFill>
              </a:rPr>
              <a:t>Focused concept capturing the core elements in the informal economy, informal employment and informal sector.</a:t>
            </a:r>
          </a:p>
          <a:p>
            <a:endParaRPr lang="en-GB" dirty="0"/>
          </a:p>
          <a:p>
            <a:endParaRPr lang="en-GB" dirty="0"/>
          </a:p>
        </p:txBody>
      </p:sp>
      <p:sp>
        <p:nvSpPr>
          <p:cNvPr id="28" name="Title 1">
            <a:extLst>
              <a:ext uri="{FF2B5EF4-FFF2-40B4-BE49-F238E27FC236}">
                <a16:creationId xmlns:a16="http://schemas.microsoft.com/office/drawing/2014/main" id="{F8D5B1B8-3167-80D4-8024-EB17AD9A0ABB}"/>
              </a:ext>
            </a:extLst>
          </p:cNvPr>
          <p:cNvSpPr txBox="1">
            <a:spLocks/>
          </p:cNvSpPr>
          <p:nvPr/>
        </p:nvSpPr>
        <p:spPr>
          <a:xfrm>
            <a:off x="396671" y="4227560"/>
            <a:ext cx="11210924"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n-GB" dirty="0"/>
              <a:t>Informal market economy</a:t>
            </a:r>
            <a:br>
              <a:rPr lang="en-GB" sz="2400" dirty="0">
                <a:solidFill>
                  <a:schemeClr val="accent1">
                    <a:lumMod val="75000"/>
                  </a:schemeClr>
                </a:solidFill>
              </a:rPr>
            </a:br>
            <a:endParaRPr lang="en-GB" dirty="0"/>
          </a:p>
        </p:txBody>
      </p:sp>
    </p:spTree>
    <p:extLst>
      <p:ext uri="{BB962C8B-B14F-4D97-AF65-F5344CB8AC3E}">
        <p14:creationId xmlns:p14="http://schemas.microsoft.com/office/powerpoint/2010/main" val="14697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49CEC49-5822-6611-B0AC-C9DD12C422C7}"/>
              </a:ext>
            </a:extLst>
          </p:cNvPr>
          <p:cNvSpPr>
            <a:spLocks noGrp="1"/>
          </p:cNvSpPr>
          <p:nvPr>
            <p:ph type="title"/>
          </p:nvPr>
        </p:nvSpPr>
        <p:spPr>
          <a:xfrm>
            <a:off x="490538" y="1405782"/>
            <a:ext cx="11210924" cy="720000"/>
          </a:xfrm>
        </p:spPr>
        <p:txBody>
          <a:bodyPr/>
          <a:lstStyle/>
          <a:p>
            <a:r>
              <a:rPr lang="en-GB" dirty="0"/>
              <a:t>Outline of the framework in the resolution concerning statistics on the informal economy </a:t>
            </a:r>
            <a:br>
              <a:rPr lang="en-GB" dirty="0"/>
            </a:br>
            <a:br>
              <a:rPr lang="en-GB" dirty="0"/>
            </a:br>
            <a:br>
              <a:rPr lang="en-GB" dirty="0"/>
            </a:br>
            <a:r>
              <a:rPr lang="en-GB" dirty="0">
                <a:solidFill>
                  <a:schemeClr val="accent1">
                    <a:lumMod val="40000"/>
                    <a:lumOff val="60000"/>
                  </a:schemeClr>
                </a:solidFill>
              </a:rPr>
              <a:t>-Overarching concepts; Informal Economy, informal market economy, 					informal work</a:t>
            </a:r>
            <a:br>
              <a:rPr lang="en-GB" dirty="0">
                <a:solidFill>
                  <a:schemeClr val="accent1">
                    <a:lumMod val="40000"/>
                    <a:lumOff val="60000"/>
                  </a:schemeClr>
                </a:solidFill>
              </a:rPr>
            </a:br>
            <a:r>
              <a:rPr lang="en-GB" dirty="0"/>
              <a:t>-Structure of the framework</a:t>
            </a:r>
          </a:p>
        </p:txBody>
      </p:sp>
      <p:pic>
        <p:nvPicPr>
          <p:cNvPr id="2" name="Picture 1">
            <a:extLst>
              <a:ext uri="{FF2B5EF4-FFF2-40B4-BE49-F238E27FC236}">
                <a16:creationId xmlns:a16="http://schemas.microsoft.com/office/drawing/2014/main" id="{35F56ACD-133A-A0A9-2FB5-87866DA8CB1C}"/>
              </a:ext>
            </a:extLst>
          </p:cNvPr>
          <p:cNvPicPr>
            <a:picLocks noChangeAspect="1"/>
          </p:cNvPicPr>
          <p:nvPr/>
        </p:nvPicPr>
        <p:blipFill rotWithShape="1">
          <a:blip r:embed="rId2"/>
          <a:srcRect l="6134" r="-2" b="-2"/>
          <a:stretch/>
        </p:blipFill>
        <p:spPr>
          <a:xfrm>
            <a:off x="9864436" y="3353174"/>
            <a:ext cx="2327564" cy="3504826"/>
          </a:xfrm>
          <a:prstGeom prst="rect">
            <a:avLst/>
          </a:prstGeom>
          <a:noFill/>
        </p:spPr>
      </p:pic>
      <p:sp>
        <p:nvSpPr>
          <p:cNvPr id="3" name="Rectangle 2">
            <a:extLst>
              <a:ext uri="{FF2B5EF4-FFF2-40B4-BE49-F238E27FC236}">
                <a16:creationId xmlns:a16="http://schemas.microsoft.com/office/drawing/2014/main" id="{22B35F5E-CE6C-434B-3843-7E4A5315932E}"/>
              </a:ext>
            </a:extLst>
          </p:cNvPr>
          <p:cNvSpPr/>
          <p:nvPr/>
        </p:nvSpPr>
        <p:spPr>
          <a:xfrm>
            <a:off x="9873673" y="3353174"/>
            <a:ext cx="2318327" cy="3495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146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b="1" dirty="0">
                <a:solidFill>
                  <a:srgbClr val="1E2DBE"/>
                </a:solidFill>
                <a:effectLst/>
                <a:latin typeface="Noto Sans" panose="020B0502040504020204" pitchFamily="34" charset="0"/>
                <a:ea typeface="Noto Sans SC Regular"/>
                <a:cs typeface="Wingdings 3" panose="05040102010807070707" pitchFamily="18" charset="2"/>
              </a:rPr>
              <a:t>Informal productive activities by persons in the informal economy</a:t>
            </a:r>
            <a:endParaRPr lang="fr-FR" sz="1600" dirty="0">
              <a:solidFill>
                <a:srgbClr val="1E2DBE"/>
              </a:solidFill>
              <a:latin typeface="Noto Sans" panose="020B0502040504020204" pitchFamily="34" charset="0"/>
            </a:endParaRPr>
          </a:p>
        </p:txBody>
      </p:sp>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FB7C227B-88EA-7E1E-DBBE-B45D2ACFAB0B}"/>
              </a:ext>
            </a:extLst>
          </p:cNvPr>
          <p:cNvGraphicFramePr>
            <a:graphicFrameLocks noGrp="1"/>
          </p:cNvGraphicFramePr>
          <p:nvPr/>
        </p:nvGraphicFramePr>
        <p:xfrm>
          <a:off x="1657350" y="1104899"/>
          <a:ext cx="5450391" cy="4810126"/>
        </p:xfrm>
        <a:graphic>
          <a:graphicData uri="http://schemas.openxmlformats.org/drawingml/2006/table">
            <a:tbl>
              <a:tblPr firstRow="1" firstCol="1" bandRow="1"/>
              <a:tblGrid>
                <a:gridCol w="848651">
                  <a:extLst>
                    <a:ext uri="{9D8B030D-6E8A-4147-A177-3AD203B41FA5}">
                      <a16:colId xmlns:a16="http://schemas.microsoft.com/office/drawing/2014/main" val="1380739405"/>
                    </a:ext>
                  </a:extLst>
                </a:gridCol>
                <a:gridCol w="860556">
                  <a:extLst>
                    <a:ext uri="{9D8B030D-6E8A-4147-A177-3AD203B41FA5}">
                      <a16:colId xmlns:a16="http://schemas.microsoft.com/office/drawing/2014/main" val="2751177651"/>
                    </a:ext>
                  </a:extLst>
                </a:gridCol>
                <a:gridCol w="1721112">
                  <a:extLst>
                    <a:ext uri="{9D8B030D-6E8A-4147-A177-3AD203B41FA5}">
                      <a16:colId xmlns:a16="http://schemas.microsoft.com/office/drawing/2014/main" val="712321650"/>
                    </a:ext>
                  </a:extLst>
                </a:gridCol>
                <a:gridCol w="2020072">
                  <a:extLst>
                    <a:ext uri="{9D8B030D-6E8A-4147-A177-3AD203B41FA5}">
                      <a16:colId xmlns:a16="http://schemas.microsoft.com/office/drawing/2014/main" val="2333138269"/>
                    </a:ext>
                  </a:extLst>
                </a:gridCol>
              </a:tblGrid>
              <a:tr h="308990">
                <a:tc>
                  <a:txBody>
                    <a:bodyPr/>
                    <a:lstStyle/>
                    <a:p>
                      <a:pPr>
                        <a:spcBef>
                          <a:spcPts val="100"/>
                        </a:spcBef>
                        <a:spcAft>
                          <a:spcPts val="100"/>
                        </a:spcAft>
                      </a:pPr>
                      <a:r>
                        <a:rPr lang="en-GB" sz="1000" b="1">
                          <a:solidFill>
                            <a:srgbClr val="FFFFFF"/>
                          </a:solidFill>
                          <a:effectLst/>
                          <a:latin typeface="+mj-lt"/>
                          <a:ea typeface="Noto Sans SC Regular"/>
                          <a:cs typeface="Arial" panose="020B0604020202020204" pitchFamily="34" charset="0"/>
                        </a:rPr>
                        <a:t>Persons</a:t>
                      </a:r>
                    </a:p>
                  </a:txBody>
                  <a:tcPr marL="36195" marR="36195" marT="10795" marB="10795">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1E2DBE"/>
                    </a:solidFill>
                  </a:tcPr>
                </a:tc>
                <a:tc>
                  <a:txBody>
                    <a:bodyPr/>
                    <a:lstStyle/>
                    <a:p>
                      <a:pPr>
                        <a:spcBef>
                          <a:spcPts val="100"/>
                        </a:spcBef>
                        <a:spcAft>
                          <a:spcPts val="100"/>
                        </a:spcAft>
                      </a:pPr>
                      <a:endParaRPr lang="en-GB" sz="1000" b="1">
                        <a:solidFill>
                          <a:srgbClr val="FFFFFF"/>
                        </a:solidFill>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1E2DBE"/>
                    </a:solidFill>
                  </a:tcPr>
                </a:tc>
                <a:tc gridSpan="2">
                  <a:txBody>
                    <a:bodyPr/>
                    <a:lstStyle/>
                    <a:p>
                      <a:pPr>
                        <a:spcBef>
                          <a:spcPts val="100"/>
                        </a:spcBef>
                        <a:spcAft>
                          <a:spcPts val="100"/>
                        </a:spcAft>
                      </a:pPr>
                      <a:r>
                        <a:rPr lang="en-GB" sz="1000" b="1" dirty="0">
                          <a:solidFill>
                            <a:srgbClr val="FFFFFF"/>
                          </a:solidFill>
                          <a:effectLst/>
                          <a:latin typeface="+mj-lt"/>
                          <a:ea typeface="Noto Sans SC Regular"/>
                          <a:cs typeface="Arial" panose="020B0604020202020204" pitchFamily="34" charset="0"/>
                        </a:rPr>
                        <a:t>Informal work in the informal economy</a:t>
                      </a:r>
                    </a:p>
                  </a:txBody>
                  <a:tcPr marL="36195" marR="36195" marT="10795" marB="10795">
                    <a:lnL w="12700" cap="flat" cmpd="sng" algn="ctr">
                      <a:solidFill>
                        <a:srgbClr val="1E2DBE"/>
                      </a:solidFill>
                      <a:prstDash val="solid"/>
                      <a:round/>
                      <a:headEnd type="none" w="med" len="med"/>
                      <a:tailEnd type="none" w="med" len="med"/>
                    </a:lnL>
                    <a:lnR>
                      <a:noFill/>
                    </a:lnR>
                    <a:lnT>
                      <a:noFill/>
                    </a:lnT>
                    <a:lnB w="12700" cap="flat" cmpd="sng" algn="ctr">
                      <a:solidFill>
                        <a:srgbClr val="1E2DBE"/>
                      </a:solidFill>
                      <a:prstDash val="solid"/>
                      <a:round/>
                      <a:headEnd type="none" w="med" len="med"/>
                      <a:tailEnd type="none" w="med" len="med"/>
                    </a:lnB>
                    <a:solidFill>
                      <a:srgbClr val="1E2DBE"/>
                    </a:solidFill>
                  </a:tcPr>
                </a:tc>
                <a:tc hMerge="1">
                  <a:txBody>
                    <a:bodyPr/>
                    <a:lstStyle/>
                    <a:p>
                      <a:endParaRPr lang="en-GB"/>
                    </a:p>
                  </a:txBody>
                  <a:tcPr/>
                </a:tc>
                <a:extLst>
                  <a:ext uri="{0D108BD9-81ED-4DB2-BD59-A6C34878D82A}">
                    <a16:rowId xmlns:a16="http://schemas.microsoft.com/office/drawing/2014/main" val="2509631190"/>
                  </a:ext>
                </a:extLst>
              </a:tr>
              <a:tr h="651927">
                <a:tc gridSpan="2">
                  <a:txBody>
                    <a:bodyPr/>
                    <a:lstStyle/>
                    <a:p>
                      <a:pPr>
                        <a:spcBef>
                          <a:spcPts val="100"/>
                        </a:spcBef>
                        <a:spcAft>
                          <a:spcPts val="100"/>
                        </a:spcAft>
                      </a:pPr>
                      <a:r>
                        <a:rPr lang="en-GB" sz="1000">
                          <a:effectLst/>
                          <a:latin typeface="+mj-lt"/>
                          <a:ea typeface="Noto Sans SC Regular"/>
                          <a:cs typeface="Arial" panose="020B0604020202020204" pitchFamily="34" charset="0"/>
                        </a:rPr>
                        <a:t>Main intention of the productive activities</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gridSpan="2">
                  <a:txBody>
                    <a:bodyPr/>
                    <a:lstStyle/>
                    <a:p>
                      <a:pPr>
                        <a:spcBef>
                          <a:spcPts val="100"/>
                        </a:spcBef>
                        <a:spcAft>
                          <a:spcPts val="100"/>
                        </a:spcAft>
                      </a:pPr>
                      <a:r>
                        <a:rPr lang="en-GB" sz="1000" b="1" dirty="0">
                          <a:effectLst/>
                          <a:latin typeface="+mj-lt"/>
                          <a:ea typeface="Noto Sans SC Regular"/>
                          <a:cs typeface="Arial" panose="020B0604020202020204" pitchFamily="34" charset="0"/>
                        </a:rPr>
                        <a:t>For pay or profit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84192846"/>
                  </a:ext>
                </a:extLst>
              </a:tr>
              <a:tr h="523111">
                <a:tc gridSpan="2">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gridSpan="2">
                  <a:txBody>
                    <a:bodyPr/>
                    <a:lstStyle/>
                    <a:p>
                      <a:pPr>
                        <a:spcBef>
                          <a:spcPts val="100"/>
                        </a:spcBef>
                        <a:spcAft>
                          <a:spcPts val="100"/>
                        </a:spcAft>
                      </a:pPr>
                      <a:r>
                        <a:rPr lang="en-GB" sz="1000" b="1">
                          <a:solidFill>
                            <a:srgbClr val="000000"/>
                          </a:solidFill>
                          <a:effectLst/>
                          <a:latin typeface="+mj-lt"/>
                          <a:ea typeface="Noto Sans SC Regular"/>
                          <a:cs typeface="Arial" panose="020B0604020202020204" pitchFamily="34" charset="0"/>
                        </a:rPr>
                        <a:t>Informal productive activities in</a:t>
                      </a:r>
                      <a:br>
                        <a:rPr lang="en-GB" sz="1000" b="1">
                          <a:solidFill>
                            <a:srgbClr val="000000"/>
                          </a:solidFill>
                          <a:effectLst/>
                          <a:latin typeface="+mj-lt"/>
                          <a:ea typeface="Noto Sans SC Regular"/>
                          <a:cs typeface="Arial" panose="020B0604020202020204" pitchFamily="34" charset="0"/>
                        </a:rPr>
                      </a:br>
                      <a:r>
                        <a:rPr lang="en-GB" sz="1000" b="1">
                          <a:solidFill>
                            <a:srgbClr val="000000"/>
                          </a:solidFill>
                          <a:effectLst/>
                          <a:latin typeface="+mj-lt"/>
                          <a:ea typeface="Noto Sans SC Regular"/>
                          <a:cs typeface="Arial" panose="020B0604020202020204" pitchFamily="34" charset="0"/>
                        </a:rPr>
                        <a:t>relation to employment</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hMerge="1">
                  <a:txBody>
                    <a:bodyPr/>
                    <a:lstStyle/>
                    <a:p>
                      <a:endParaRPr lang="en-GB"/>
                    </a:p>
                  </a:txBody>
                  <a:tcPr/>
                </a:tc>
                <a:extLst>
                  <a:ext uri="{0D108BD9-81ED-4DB2-BD59-A6C34878D82A}">
                    <a16:rowId xmlns:a16="http://schemas.microsoft.com/office/drawing/2014/main" val="3746690889"/>
                  </a:ext>
                </a:extLst>
              </a:tr>
              <a:tr h="1402048">
                <a:tc gridSpan="2">
                  <a:txBody>
                    <a:bodyPr/>
                    <a:lstStyle/>
                    <a:p>
                      <a:pPr>
                        <a:spcBef>
                          <a:spcPts val="100"/>
                        </a:spcBef>
                        <a:spcAft>
                          <a:spcPts val="100"/>
                        </a:spcAft>
                      </a:pPr>
                      <a:r>
                        <a:rPr lang="en-GB" sz="1000">
                          <a:effectLst/>
                          <a:latin typeface="+mj-lt"/>
                          <a:ea typeface="Noto Sans SC Regular"/>
                          <a:cs typeface="Arial" panose="020B0604020202020204" pitchFamily="34" charset="0"/>
                        </a:rPr>
                        <a:t>Informal productive</a:t>
                      </a:r>
                      <a:br>
                        <a:rPr lang="en-GB" sz="1000">
                          <a:effectLst/>
                          <a:latin typeface="+mj-lt"/>
                          <a:ea typeface="Noto Sans SC Regular"/>
                          <a:cs typeface="Arial" panose="020B0604020202020204" pitchFamily="34" charset="0"/>
                        </a:rPr>
                      </a:br>
                      <a:r>
                        <a:rPr lang="en-GB" sz="1000">
                          <a:effectLst/>
                          <a:latin typeface="+mj-lt"/>
                          <a:ea typeface="Noto Sans SC Regular"/>
                          <a:cs typeface="Arial" panose="020B0604020202020204" pitchFamily="34" charset="0"/>
                        </a:rPr>
                        <a:t>activities by persons</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Formal employment with partly informal activities </a:t>
                      </a:r>
                      <a:r>
                        <a:rPr lang="en-GB" sz="1000" dirty="0">
                          <a:solidFill>
                            <a:srgbClr val="000000"/>
                          </a:solidFill>
                          <a:effectLst/>
                          <a:latin typeface="+mj-lt"/>
                          <a:ea typeface="Noto Sans SC Regular"/>
                          <a:cs typeface="Arial" panose="020B0604020202020204" pitchFamily="34" charset="0"/>
                        </a:rPr>
                        <a: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employment </a:t>
                      </a:r>
                      <a:r>
                        <a:rPr lang="en-GB" sz="1000" dirty="0">
                          <a:solidFill>
                            <a:srgbClr val="000000"/>
                          </a:solidFill>
                          <a:effectLst/>
                          <a:latin typeface="+mj-lt"/>
                          <a:ea typeface="Noto Sans SC Regular"/>
                          <a:cs typeface="Arial" panose="020B0604020202020204" pitchFamily="34" charset="0"/>
                        </a:rPr>
                        <a: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890718717"/>
                  </a:ext>
                </a:extLst>
              </a:tr>
              <a:tr h="281675">
                <a:tc rowSpan="3" gridSpan="2">
                  <a:txBody>
                    <a:bodyPr/>
                    <a:lstStyle/>
                    <a:p>
                      <a:pPr>
                        <a:spcBef>
                          <a:spcPts val="100"/>
                        </a:spcBef>
                        <a:spcAft>
                          <a:spcPts val="100"/>
                        </a:spcAft>
                      </a:pPr>
                      <a:r>
                        <a:rPr lang="en-GB" sz="1000" dirty="0">
                          <a:effectLst/>
                          <a:latin typeface="+mj-lt"/>
                          <a:ea typeface="Noto Sans SC Regular"/>
                          <a:cs typeface="Arial" panose="020B0604020202020204" pitchFamily="34" charset="0"/>
                        </a:rPr>
                        <a:t>Sector of the economic unit for which the work is provided</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rowSpan="3" hMerge="1">
                  <a:txBody>
                    <a:bodyPr/>
                    <a:lstStyle/>
                    <a:p>
                      <a:endParaRPr lang="en-GB"/>
                    </a:p>
                  </a:txBody>
                  <a:tcPr/>
                </a:tc>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Formal sector</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Formal sector</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2415422275"/>
                  </a:ext>
                </a:extLst>
              </a:tr>
              <a:tr h="281675">
                <a:tc gridSpan="2" vMerge="1">
                  <a:txBody>
                    <a:bodyPr/>
                    <a:lstStyle/>
                    <a:p>
                      <a:endParaRPr lang="en-GB"/>
                    </a:p>
                  </a:txBody>
                  <a:tcPr/>
                </a:tc>
                <a:tc hMerge="1" vMerge="1">
                  <a:txBody>
                    <a:bodyPr/>
                    <a:lstStyle/>
                    <a:p>
                      <a:endParaRPr lang="en-GB"/>
                    </a:p>
                  </a:txBody>
                  <a:tcPr/>
                </a:tc>
                <a:tc>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Informal sector *</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685037025"/>
                  </a:ext>
                </a:extLst>
              </a:tr>
              <a:tr h="593100">
                <a:tc gridSpan="2" vMerge="1">
                  <a:txBody>
                    <a:bodyPr/>
                    <a:lstStyle/>
                    <a:p>
                      <a:endParaRPr lang="en-GB"/>
                    </a:p>
                  </a:txBody>
                  <a:tcPr/>
                </a:tc>
                <a:tc hMerge="1" vMerge="1">
                  <a:txBody>
                    <a:bodyPr/>
                    <a:lstStyle/>
                    <a:p>
                      <a:endParaRPr lang="en-GB"/>
                    </a:p>
                  </a:txBody>
                  <a:tcPr/>
                </a:tc>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 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 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extLst>
                  <a:ext uri="{0D108BD9-81ED-4DB2-BD59-A6C34878D82A}">
                    <a16:rowId xmlns:a16="http://schemas.microsoft.com/office/drawing/2014/main" val="3087526404"/>
                  </a:ext>
                </a:extLst>
              </a:tr>
              <a:tr h="386600">
                <a:tc rowSpan="2" gridSpan="2">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000" kern="1200" dirty="0">
                          <a:solidFill>
                            <a:schemeClr val="tx1"/>
                          </a:solidFill>
                          <a:effectLst/>
                          <a:latin typeface="+mn-lt"/>
                          <a:ea typeface="Noto Sans SC Regular"/>
                          <a:cs typeface="Arial" panose="020B0604020202020204" pitchFamily="34" charset="0"/>
                        </a:rPr>
                        <a:t>Relation to SNA production boundary</a:t>
                      </a:r>
                    </a:p>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a:noFill/>
                    </a:lnL>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rowSpan="2" hMerge="1">
                  <a:txBody>
                    <a:bodyPr/>
                    <a:lstStyle/>
                    <a:p>
                      <a:endParaRPr lang="en-GB"/>
                    </a:p>
                  </a:txBody>
                  <a:tcPr/>
                </a:tc>
                <a:tc gridSpan="2">
                  <a:txBody>
                    <a:bodyPr/>
                    <a:lstStyle/>
                    <a:p>
                      <a:pPr>
                        <a:spcBef>
                          <a:spcPts val="100"/>
                        </a:spcBef>
                        <a:spcAft>
                          <a:spcPts val="100"/>
                        </a:spcAft>
                      </a:pPr>
                      <a:r>
                        <a:rPr lang="en-GB" sz="1000" noProof="0" dirty="0">
                          <a:effectLst/>
                          <a:latin typeface="+mj-lt"/>
                          <a:ea typeface="Noto Sans SC Regular"/>
                          <a:cs typeface="Arial" panose="020B0604020202020204" pitchFamily="34" charset="0"/>
                        </a:rPr>
                        <a:t>SNA production boundary</a:t>
                      </a:r>
                    </a:p>
                  </a:txBody>
                  <a:tcPr marL="36195" marR="36195" marT="10795" marB="10795">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chemeClr val="accent3">
                        <a:lumMod val="40000"/>
                        <a:lumOff val="60000"/>
                      </a:schemeClr>
                    </a:solidFill>
                  </a:tcPr>
                </a:tc>
                <a:tc hMerge="1">
                  <a:txBody>
                    <a:bodyPr/>
                    <a:lstStyle/>
                    <a:p>
                      <a:pPr>
                        <a:spcBef>
                          <a:spcPts val="100"/>
                        </a:spcBef>
                        <a:spcAft>
                          <a:spcPts val="100"/>
                        </a:spcAft>
                      </a:pPr>
                      <a:endParaRPr lang="en-GB" sz="1000" dirty="0">
                        <a:effectLst/>
                        <a:highlight>
                          <a:srgbClr val="808000"/>
                        </a:highligh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24507480"/>
                  </a:ext>
                </a:extLst>
              </a:tr>
              <a:tr h="381000">
                <a:tc gridSpan="2" v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vMerge="1">
                  <a:txBody>
                    <a:bodyPr/>
                    <a:lstStyle/>
                    <a:p>
                      <a:endParaRPr lang="en-GB"/>
                    </a:p>
                  </a:txBody>
                  <a:tcPr/>
                </a:tc>
                <a:tc gridSpan="2">
                  <a:txBody>
                    <a:bodyPr/>
                    <a:lstStyle/>
                    <a:p>
                      <a:pPr>
                        <a:spcBef>
                          <a:spcPts val="100"/>
                        </a:spcBef>
                        <a:spcAft>
                          <a:spcPts val="100"/>
                        </a:spcAft>
                      </a:pPr>
                      <a:r>
                        <a:rPr lang="en-GB" sz="1000" noProof="0" dirty="0">
                          <a:effectLst/>
                          <a:latin typeface="+mj-lt"/>
                          <a:ea typeface="Noto Sans SC Regular"/>
                          <a:cs typeface="Arial" panose="020B0604020202020204" pitchFamily="34" charset="0"/>
                        </a:rPr>
                        <a:t>SNA general production boundary</a:t>
                      </a:r>
                    </a:p>
                  </a:txBody>
                  <a:tcPr marL="36195" marR="36195" marT="10795" marB="10795">
                    <a:lnL w="12700" cap="flat" cmpd="sng" algn="ctr">
                      <a:solidFill>
                        <a:srgbClr val="1E2D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h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extLst>
                  <a:ext uri="{0D108BD9-81ED-4DB2-BD59-A6C34878D82A}">
                    <a16:rowId xmlns:a16="http://schemas.microsoft.com/office/drawing/2014/main" val="760227094"/>
                  </a:ext>
                </a:extLst>
              </a:tr>
            </a:tbl>
          </a:graphicData>
        </a:graphic>
      </p:graphicFrame>
      <p:graphicFrame>
        <p:nvGraphicFramePr>
          <p:cNvPr id="3" name="Table 2">
            <a:extLst>
              <a:ext uri="{FF2B5EF4-FFF2-40B4-BE49-F238E27FC236}">
                <a16:creationId xmlns:a16="http://schemas.microsoft.com/office/drawing/2014/main" id="{397CE9A0-2A97-8B2E-ED4A-E26027989C57}"/>
              </a:ext>
            </a:extLst>
          </p:cNvPr>
          <p:cNvGraphicFramePr>
            <a:graphicFrameLocks noGrp="1"/>
          </p:cNvGraphicFramePr>
          <p:nvPr/>
        </p:nvGraphicFramePr>
        <p:xfrm>
          <a:off x="7107741" y="1104902"/>
          <a:ext cx="3438814" cy="4800598"/>
        </p:xfrm>
        <a:graphic>
          <a:graphicData uri="http://schemas.openxmlformats.org/drawingml/2006/table">
            <a:tbl>
              <a:tblPr firstRow="1" firstCol="1" bandRow="1"/>
              <a:tblGrid>
                <a:gridCol w="1873324">
                  <a:extLst>
                    <a:ext uri="{9D8B030D-6E8A-4147-A177-3AD203B41FA5}">
                      <a16:colId xmlns:a16="http://schemas.microsoft.com/office/drawing/2014/main" val="3833385249"/>
                    </a:ext>
                  </a:extLst>
                </a:gridCol>
                <a:gridCol w="782745">
                  <a:extLst>
                    <a:ext uri="{9D8B030D-6E8A-4147-A177-3AD203B41FA5}">
                      <a16:colId xmlns:a16="http://schemas.microsoft.com/office/drawing/2014/main" val="3849210160"/>
                    </a:ext>
                  </a:extLst>
                </a:gridCol>
                <a:gridCol w="782745">
                  <a:extLst>
                    <a:ext uri="{9D8B030D-6E8A-4147-A177-3AD203B41FA5}">
                      <a16:colId xmlns:a16="http://schemas.microsoft.com/office/drawing/2014/main" val="2694107046"/>
                    </a:ext>
                  </a:extLst>
                </a:gridCol>
              </a:tblGrid>
              <a:tr h="294568">
                <a:tc gridSpan="3">
                  <a:txBody>
                    <a:bodyPr/>
                    <a:lstStyle/>
                    <a:p>
                      <a:endParaRPr lang="en-GB" dirty="0"/>
                    </a:p>
                  </a:txBody>
                  <a:tcPr marL="36195" marR="36195" marT="10795" marB="10795">
                    <a:lnL w="12700" cap="flat" cmpd="sng" algn="ctr">
                      <a:noFill/>
                      <a:prstDash val="solid"/>
                      <a:round/>
                      <a:headEnd type="none" w="med" len="med"/>
                      <a:tailEnd type="none" w="med" len="med"/>
                    </a:lnL>
                    <a:lnR>
                      <a:noFill/>
                    </a:lnR>
                    <a:lnT>
                      <a:noFill/>
                    </a:lnT>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2509631190"/>
                  </a:ext>
                </a:extLst>
              </a:tr>
              <a:tr h="666113">
                <a:tc gridSpan="3">
                  <a:txBody>
                    <a:bodyPr/>
                    <a:lstStyle/>
                    <a:p>
                      <a:pPr>
                        <a:spcBef>
                          <a:spcPts val="100"/>
                        </a:spcBef>
                        <a:spcAft>
                          <a:spcPts val="100"/>
                        </a:spcAft>
                      </a:pPr>
                      <a:r>
                        <a:rPr lang="en-GB" sz="1000" b="1" dirty="0">
                          <a:effectLst/>
                          <a:latin typeface="+mj-lt"/>
                          <a:ea typeface="Noto Sans SC Regular"/>
                          <a:cs typeface="Arial" panose="020B0604020202020204" pitchFamily="34" charset="0"/>
                        </a:rPr>
                        <a:t>Not mainly intended to generate pay or profit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2084192846"/>
                  </a:ext>
                </a:extLst>
              </a:tr>
              <a:tr h="526552">
                <a:tc gridSpan="3">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productive activities in relation to forms of work other than employment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3746690889"/>
                  </a:ext>
                </a:extLst>
              </a:tr>
              <a:tr h="1407735">
                <a:tc>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unpaid</a:t>
                      </a:r>
                      <a:br>
                        <a:rPr lang="en-GB" sz="1000" b="1" dirty="0">
                          <a:solidFill>
                            <a:srgbClr val="000000"/>
                          </a:solidFill>
                          <a:effectLst/>
                          <a:latin typeface="+mj-lt"/>
                          <a:ea typeface="Noto Sans SC Regular"/>
                          <a:cs typeface="Arial" panose="020B0604020202020204" pitchFamily="34" charset="0"/>
                        </a:rPr>
                      </a:br>
                      <a:r>
                        <a:rPr lang="en-GB" sz="1000" b="1" dirty="0">
                          <a:solidFill>
                            <a:srgbClr val="000000"/>
                          </a:solidFill>
                          <a:effectLst/>
                          <a:latin typeface="+mj-lt"/>
                          <a:ea typeface="Noto Sans SC Regular"/>
                          <a:cs typeface="Arial" panose="020B0604020202020204" pitchFamily="34" charset="0"/>
                        </a:rPr>
                        <a:t>trainee work</a:t>
                      </a:r>
                      <a:endParaRPr lang="en-GB" sz="1000" dirty="0">
                        <a:effectLst/>
                        <a:latin typeface="+mj-lt"/>
                        <a:ea typeface="Noto Sans SC Regular"/>
                        <a:cs typeface="Arial" panose="020B0604020202020204" pitchFamily="34" charset="0"/>
                      </a:endParaRPr>
                    </a:p>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organization-based volunteer work</a:t>
                      </a:r>
                      <a:endParaRPr lang="en-GB" sz="1000" dirty="0">
                        <a:effectLst/>
                        <a:latin typeface="+mj-lt"/>
                        <a:ea typeface="Noto Sans SC Regular"/>
                        <a:cs typeface="Arial" panose="020B0604020202020204" pitchFamily="34" charset="0"/>
                      </a:endParaRPr>
                    </a:p>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other work activities</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a:spcBef>
                          <a:spcPts val="100"/>
                        </a:spcBef>
                        <a:spcAft>
                          <a:spcPts val="100"/>
                        </a:spcAft>
                      </a:pPr>
                      <a:r>
                        <a:rPr lang="en-GB" sz="1000" b="1">
                          <a:solidFill>
                            <a:srgbClr val="000000"/>
                          </a:solidFill>
                          <a:effectLst/>
                          <a:latin typeface="+mj-lt"/>
                          <a:ea typeface="Noto Sans SC Regular"/>
                          <a:cs typeface="Arial" panose="020B0604020202020204" pitchFamily="34" charset="0"/>
                        </a:rPr>
                        <a:t>Informal own-use production work</a:t>
                      </a:r>
                      <a:endParaRPr lang="en-GB" sz="1000">
                        <a:effectLst/>
                        <a:latin typeface="+mj-lt"/>
                        <a:ea typeface="Noto Sans SC Regular"/>
                        <a:cs typeface="Arial" panose="020B0604020202020204" pitchFamily="34" charset="0"/>
                      </a:endParaRPr>
                    </a:p>
                    <a:p>
                      <a:pPr>
                        <a:spcBef>
                          <a:spcPts val="100"/>
                        </a:spcBef>
                        <a:spcAft>
                          <a:spcPts val="100"/>
                        </a:spcAft>
                      </a:pPr>
                      <a:r>
                        <a:rPr lang="en-GB" sz="1000" b="1">
                          <a:solidFill>
                            <a:srgbClr val="000000"/>
                          </a:solidFill>
                          <a:effectLst/>
                          <a:latin typeface="+mj-lt"/>
                          <a:ea typeface="Noto Sans SC Regular"/>
                          <a:cs typeface="Arial" panose="020B0604020202020204" pitchFamily="34" charset="0"/>
                        </a:rPr>
                        <a:t>Direct volunteer work</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890718717"/>
                  </a:ext>
                </a:extLst>
              </a:tr>
              <a:tr h="274972">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Formal sector</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tc gridSpan="2">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15422275"/>
                  </a:ext>
                </a:extLst>
              </a:tr>
              <a:tr h="284454">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Informal sector *</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tc gridSpan="2">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85037025"/>
                  </a:ext>
                </a:extLst>
              </a:tr>
              <a:tr h="573337">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a:t>
                      </a:r>
                      <a:br>
                        <a:rPr lang="en-GB" sz="1000" dirty="0">
                          <a:solidFill>
                            <a:srgbClr val="000000"/>
                          </a:solidFill>
                          <a:effectLst/>
                          <a:latin typeface="+mj-lt"/>
                          <a:ea typeface="Noto Sans SC Regular"/>
                          <a:cs typeface="Arial" panose="020B0604020202020204" pitchFamily="34" charset="0"/>
                        </a:rPr>
                      </a:br>
                      <a:r>
                        <a:rPr lang="en-GB" sz="1000" dirty="0">
                          <a:solidFill>
                            <a:srgbClr val="000000"/>
                          </a:solidFill>
                          <a:effectLst/>
                          <a:latin typeface="+mj-lt"/>
                          <a:ea typeface="Noto Sans SC Regular"/>
                          <a:cs typeface="Arial" panose="020B0604020202020204" pitchFamily="34" charset="0"/>
                        </a:rPr>
                        <a:t>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F2F2"/>
                    </a:solidFill>
                  </a:tcPr>
                </a:tc>
                <a:tc gridSpan="2">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 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3087526404"/>
                  </a:ext>
                </a:extLst>
              </a:tr>
              <a:tr h="409575">
                <a:tc>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spcBef>
                          <a:spcPts val="100"/>
                        </a:spcBef>
                        <a:spcAft>
                          <a:spcPts val="100"/>
                        </a:spcAft>
                      </a:pPr>
                      <a:r>
                        <a:rPr lang="fr-CH" sz="1000" dirty="0" err="1">
                          <a:effectLst/>
                          <a:latin typeface="+mj-lt"/>
                          <a:ea typeface="Noto Sans SC Regular"/>
                          <a:cs typeface="Arial" panose="020B0604020202020204" pitchFamily="34" charset="0"/>
                        </a:rPr>
                        <a:t>Goods</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spcBef>
                          <a:spcPts val="100"/>
                        </a:spcBef>
                        <a:spcAft>
                          <a:spcPts val="100"/>
                        </a:spcAft>
                      </a:pPr>
                      <a:r>
                        <a:rPr lang="fr-CH" sz="1000" dirty="0">
                          <a:effectLst/>
                          <a:latin typeface="+mj-lt"/>
                          <a:ea typeface="Noto Sans SC Regular"/>
                          <a:cs typeface="Arial" panose="020B0604020202020204" pitchFamily="34" charset="0"/>
                        </a:rPr>
                        <a:t>Services</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724643"/>
                  </a:ext>
                </a:extLst>
              </a:tr>
              <a:tr h="361950">
                <a:tc gridSpan="2">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h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extLst>
                  <a:ext uri="{0D108BD9-81ED-4DB2-BD59-A6C34878D82A}">
                    <a16:rowId xmlns:a16="http://schemas.microsoft.com/office/drawing/2014/main" val="2473627225"/>
                  </a:ext>
                </a:extLst>
              </a:tr>
            </a:tbl>
          </a:graphicData>
        </a:graphic>
      </p:graphicFrame>
    </p:spTree>
    <p:extLst>
      <p:ext uri="{BB962C8B-B14F-4D97-AF65-F5344CB8AC3E}">
        <p14:creationId xmlns:p14="http://schemas.microsoft.com/office/powerpoint/2010/main" val="298230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AU" sz="1600" b="1" dirty="0">
                <a:solidFill>
                  <a:srgbClr val="1E2DBE"/>
                </a:solidFill>
                <a:effectLst/>
                <a:latin typeface="Noto Sans" panose="020B0502040504020204" pitchFamily="34" charset="0"/>
                <a:ea typeface="Noto Sans SC Regular"/>
                <a:cs typeface="Wingdings 3" panose="05040102010807070707" pitchFamily="18" charset="2"/>
              </a:rPr>
              <a:t>Informal productive activities for pay or profit</a:t>
            </a:r>
            <a:endParaRPr lang="fr-FR" sz="1600" dirty="0">
              <a:solidFill>
                <a:srgbClr val="1E2DBE"/>
              </a:solidFill>
              <a:latin typeface="Noto Sans" panose="020B0502040504020204" pitchFamily="34" charset="0"/>
            </a:endParaRPr>
          </a:p>
        </p:txBody>
      </p:sp>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FB7C227B-88EA-7E1E-DBBE-B45D2ACFAB0B}"/>
              </a:ext>
            </a:extLst>
          </p:cNvPr>
          <p:cNvGraphicFramePr>
            <a:graphicFrameLocks noGrp="1"/>
          </p:cNvGraphicFramePr>
          <p:nvPr/>
        </p:nvGraphicFramePr>
        <p:xfrm>
          <a:off x="1657350" y="1104899"/>
          <a:ext cx="7639050" cy="4886327"/>
        </p:xfrm>
        <a:graphic>
          <a:graphicData uri="http://schemas.openxmlformats.org/drawingml/2006/table">
            <a:tbl>
              <a:tblPr firstRow="1" firstCol="1" bandRow="1"/>
              <a:tblGrid>
                <a:gridCol w="1189435">
                  <a:extLst>
                    <a:ext uri="{9D8B030D-6E8A-4147-A177-3AD203B41FA5}">
                      <a16:colId xmlns:a16="http://schemas.microsoft.com/office/drawing/2014/main" val="1380739405"/>
                    </a:ext>
                  </a:extLst>
                </a:gridCol>
                <a:gridCol w="1206121">
                  <a:extLst>
                    <a:ext uri="{9D8B030D-6E8A-4147-A177-3AD203B41FA5}">
                      <a16:colId xmlns:a16="http://schemas.microsoft.com/office/drawing/2014/main" val="2751177651"/>
                    </a:ext>
                  </a:extLst>
                </a:gridCol>
                <a:gridCol w="2412242">
                  <a:extLst>
                    <a:ext uri="{9D8B030D-6E8A-4147-A177-3AD203B41FA5}">
                      <a16:colId xmlns:a16="http://schemas.microsoft.com/office/drawing/2014/main" val="712321650"/>
                    </a:ext>
                  </a:extLst>
                </a:gridCol>
                <a:gridCol w="2831252">
                  <a:extLst>
                    <a:ext uri="{9D8B030D-6E8A-4147-A177-3AD203B41FA5}">
                      <a16:colId xmlns:a16="http://schemas.microsoft.com/office/drawing/2014/main" val="2333138269"/>
                    </a:ext>
                  </a:extLst>
                </a:gridCol>
              </a:tblGrid>
              <a:tr h="313885">
                <a:tc>
                  <a:txBody>
                    <a:bodyPr/>
                    <a:lstStyle/>
                    <a:p>
                      <a:pPr>
                        <a:spcBef>
                          <a:spcPts val="100"/>
                        </a:spcBef>
                        <a:spcAft>
                          <a:spcPts val="100"/>
                        </a:spcAft>
                      </a:pPr>
                      <a:r>
                        <a:rPr lang="en-GB" sz="1600" b="1">
                          <a:solidFill>
                            <a:srgbClr val="FFFFFF"/>
                          </a:solidFill>
                          <a:effectLst/>
                          <a:latin typeface="+mj-lt"/>
                          <a:ea typeface="Noto Sans SC Regular"/>
                          <a:cs typeface="Arial" panose="020B0604020202020204" pitchFamily="34" charset="0"/>
                        </a:rPr>
                        <a:t>Persons</a:t>
                      </a:r>
                    </a:p>
                  </a:txBody>
                  <a:tcPr marL="36195" marR="36195" marT="10795" marB="10795">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1E2DBE"/>
                    </a:solidFill>
                  </a:tcPr>
                </a:tc>
                <a:tc>
                  <a:txBody>
                    <a:bodyPr/>
                    <a:lstStyle/>
                    <a:p>
                      <a:pPr>
                        <a:spcBef>
                          <a:spcPts val="100"/>
                        </a:spcBef>
                        <a:spcAft>
                          <a:spcPts val="100"/>
                        </a:spcAft>
                      </a:pPr>
                      <a:endParaRPr lang="en-GB" sz="1600" b="1">
                        <a:solidFill>
                          <a:srgbClr val="FFFFFF"/>
                        </a:solidFill>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1E2DBE"/>
                    </a:solidFill>
                  </a:tcPr>
                </a:tc>
                <a:tc gridSpan="2">
                  <a:txBody>
                    <a:bodyPr/>
                    <a:lstStyle/>
                    <a:p>
                      <a:pPr>
                        <a:spcBef>
                          <a:spcPts val="100"/>
                        </a:spcBef>
                        <a:spcAft>
                          <a:spcPts val="100"/>
                        </a:spcAft>
                      </a:pPr>
                      <a:r>
                        <a:rPr lang="en-GB" sz="1600" b="1" dirty="0">
                          <a:solidFill>
                            <a:srgbClr val="FFFFFF"/>
                          </a:solidFill>
                          <a:effectLst/>
                          <a:latin typeface="+mj-lt"/>
                          <a:ea typeface="Noto Sans SC Regular"/>
                          <a:cs typeface="Arial" panose="020B0604020202020204" pitchFamily="34" charset="0"/>
                        </a:rPr>
                        <a:t>Informal work in the informal economy</a:t>
                      </a:r>
                    </a:p>
                  </a:txBody>
                  <a:tcPr marL="36195" marR="36195" marT="10795" marB="10795">
                    <a:lnL w="12700" cap="flat" cmpd="sng" algn="ctr">
                      <a:solidFill>
                        <a:srgbClr val="1E2DBE"/>
                      </a:solidFill>
                      <a:prstDash val="solid"/>
                      <a:round/>
                      <a:headEnd type="none" w="med" len="med"/>
                      <a:tailEnd type="none" w="med" len="med"/>
                    </a:lnL>
                    <a:lnR>
                      <a:noFill/>
                    </a:lnR>
                    <a:lnT>
                      <a:noFill/>
                    </a:lnT>
                    <a:lnB w="12700" cap="flat" cmpd="sng" algn="ctr">
                      <a:solidFill>
                        <a:srgbClr val="1E2DBE"/>
                      </a:solidFill>
                      <a:prstDash val="solid"/>
                      <a:round/>
                      <a:headEnd type="none" w="med" len="med"/>
                      <a:tailEnd type="none" w="med" len="med"/>
                    </a:lnB>
                    <a:solidFill>
                      <a:srgbClr val="1E2DBE"/>
                    </a:solidFill>
                  </a:tcPr>
                </a:tc>
                <a:tc hMerge="1">
                  <a:txBody>
                    <a:bodyPr/>
                    <a:lstStyle/>
                    <a:p>
                      <a:endParaRPr lang="en-GB"/>
                    </a:p>
                  </a:txBody>
                  <a:tcPr/>
                </a:tc>
                <a:extLst>
                  <a:ext uri="{0D108BD9-81ED-4DB2-BD59-A6C34878D82A}">
                    <a16:rowId xmlns:a16="http://schemas.microsoft.com/office/drawing/2014/main" val="2509631190"/>
                  </a:ext>
                </a:extLst>
              </a:tr>
              <a:tr h="662255">
                <a:tc gridSpan="2">
                  <a:txBody>
                    <a:bodyPr/>
                    <a:lstStyle/>
                    <a:p>
                      <a:pPr>
                        <a:spcBef>
                          <a:spcPts val="100"/>
                        </a:spcBef>
                        <a:spcAft>
                          <a:spcPts val="100"/>
                        </a:spcAft>
                      </a:pPr>
                      <a:r>
                        <a:rPr lang="en-GB" sz="1600">
                          <a:effectLst/>
                          <a:latin typeface="+mj-lt"/>
                          <a:ea typeface="Noto Sans SC Regular"/>
                          <a:cs typeface="Arial" panose="020B0604020202020204" pitchFamily="34" charset="0"/>
                        </a:rPr>
                        <a:t>Main intention of the productive activities</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gridSpan="2">
                  <a:txBody>
                    <a:bodyPr/>
                    <a:lstStyle/>
                    <a:p>
                      <a:pPr>
                        <a:spcBef>
                          <a:spcPts val="100"/>
                        </a:spcBef>
                        <a:spcAft>
                          <a:spcPts val="100"/>
                        </a:spcAft>
                      </a:pPr>
                      <a:r>
                        <a:rPr lang="en-GB" sz="1600" b="1" dirty="0">
                          <a:effectLst/>
                          <a:latin typeface="+mj-lt"/>
                          <a:ea typeface="Noto Sans SC Regular"/>
                          <a:cs typeface="Arial" panose="020B0604020202020204" pitchFamily="34" charset="0"/>
                        </a:rPr>
                        <a:t>For pay or profit</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84192846"/>
                  </a:ext>
                </a:extLst>
              </a:tr>
              <a:tr h="531398">
                <a:tc gridSpan="2">
                  <a:txBody>
                    <a:bodyPr/>
                    <a:lstStyle/>
                    <a:p>
                      <a:pPr>
                        <a:spcBef>
                          <a:spcPts val="100"/>
                        </a:spcBef>
                        <a:spcAft>
                          <a:spcPts val="100"/>
                        </a:spcAft>
                      </a:pPr>
                      <a:r>
                        <a:rPr lang="en-GB" sz="1600">
                          <a:effectLst/>
                          <a:latin typeface="+mj-lt"/>
                          <a:ea typeface="Noto Sans SC Regular"/>
                          <a:cs typeface="Arial" panose="020B0604020202020204" pitchFamily="34" charset="0"/>
                        </a:rPr>
                        <a:t> </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gridSpan="2">
                  <a:txBody>
                    <a:bodyPr/>
                    <a:lstStyle/>
                    <a:p>
                      <a:pPr>
                        <a:spcBef>
                          <a:spcPts val="100"/>
                        </a:spcBef>
                        <a:spcAft>
                          <a:spcPts val="100"/>
                        </a:spcAft>
                      </a:pPr>
                      <a:r>
                        <a:rPr lang="en-GB" sz="1600" b="1" dirty="0">
                          <a:solidFill>
                            <a:srgbClr val="000000"/>
                          </a:solidFill>
                          <a:effectLst/>
                          <a:latin typeface="+mj-lt"/>
                          <a:ea typeface="Noto Sans SC Regular"/>
                          <a:cs typeface="Arial" panose="020B0604020202020204" pitchFamily="34" charset="0"/>
                        </a:rPr>
                        <a:t>Informal productive activities in</a:t>
                      </a:r>
                      <a:br>
                        <a:rPr lang="en-GB" sz="1600" b="1" dirty="0">
                          <a:solidFill>
                            <a:srgbClr val="000000"/>
                          </a:solidFill>
                          <a:effectLst/>
                          <a:latin typeface="+mj-lt"/>
                          <a:ea typeface="Noto Sans SC Regular"/>
                          <a:cs typeface="Arial" panose="020B0604020202020204" pitchFamily="34" charset="0"/>
                        </a:rPr>
                      </a:br>
                      <a:r>
                        <a:rPr lang="en-GB" sz="1600" b="1" dirty="0">
                          <a:solidFill>
                            <a:srgbClr val="000000"/>
                          </a:solidFill>
                          <a:effectLst/>
                          <a:latin typeface="+mj-lt"/>
                          <a:ea typeface="Noto Sans SC Regular"/>
                          <a:cs typeface="Arial" panose="020B0604020202020204" pitchFamily="34" charset="0"/>
                        </a:rPr>
                        <a:t>relation to employment</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hMerge="1">
                  <a:txBody>
                    <a:bodyPr/>
                    <a:lstStyle/>
                    <a:p>
                      <a:endParaRPr lang="en-GB"/>
                    </a:p>
                  </a:txBody>
                  <a:tcPr/>
                </a:tc>
                <a:extLst>
                  <a:ext uri="{0D108BD9-81ED-4DB2-BD59-A6C34878D82A}">
                    <a16:rowId xmlns:a16="http://schemas.microsoft.com/office/drawing/2014/main" val="3746690889"/>
                  </a:ext>
                </a:extLst>
              </a:tr>
              <a:tr h="1424259">
                <a:tc gridSpan="2">
                  <a:txBody>
                    <a:bodyPr/>
                    <a:lstStyle/>
                    <a:p>
                      <a:pPr>
                        <a:spcBef>
                          <a:spcPts val="100"/>
                        </a:spcBef>
                        <a:spcAft>
                          <a:spcPts val="100"/>
                        </a:spcAft>
                      </a:pPr>
                      <a:r>
                        <a:rPr lang="en-GB" sz="1600">
                          <a:effectLst/>
                          <a:latin typeface="+mj-lt"/>
                          <a:ea typeface="Noto Sans SC Regular"/>
                          <a:cs typeface="Arial" panose="020B0604020202020204" pitchFamily="34" charset="0"/>
                        </a:rPr>
                        <a:t>Informal productive</a:t>
                      </a:r>
                      <a:br>
                        <a:rPr lang="en-GB" sz="1600">
                          <a:effectLst/>
                          <a:latin typeface="+mj-lt"/>
                          <a:ea typeface="Noto Sans SC Regular"/>
                          <a:cs typeface="Arial" panose="020B0604020202020204" pitchFamily="34" charset="0"/>
                        </a:rPr>
                      </a:br>
                      <a:r>
                        <a:rPr lang="en-GB" sz="1600">
                          <a:effectLst/>
                          <a:latin typeface="+mj-lt"/>
                          <a:ea typeface="Noto Sans SC Regular"/>
                          <a:cs typeface="Arial" panose="020B0604020202020204" pitchFamily="34" charset="0"/>
                        </a:rPr>
                        <a:t>activities by persons</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a:txBody>
                    <a:bodyPr/>
                    <a:lstStyle/>
                    <a:p>
                      <a:pPr>
                        <a:spcBef>
                          <a:spcPts val="100"/>
                        </a:spcBef>
                        <a:spcAft>
                          <a:spcPts val="100"/>
                        </a:spcAft>
                      </a:pPr>
                      <a:r>
                        <a:rPr lang="en-GB" sz="1600" b="0" dirty="0">
                          <a:solidFill>
                            <a:srgbClr val="000000"/>
                          </a:solidFill>
                          <a:effectLst/>
                          <a:latin typeface="+mj-lt"/>
                          <a:ea typeface="Noto Sans SC Regular"/>
                          <a:cs typeface="Arial" panose="020B0604020202020204" pitchFamily="34" charset="0"/>
                        </a:rPr>
                        <a:t>Formal employment with partly informal activities *</a:t>
                      </a:r>
                      <a:endParaRPr lang="en-GB" sz="1600" b="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a:txBody>
                    <a:bodyPr/>
                    <a:lstStyle/>
                    <a:p>
                      <a:pPr>
                        <a:spcBef>
                          <a:spcPts val="100"/>
                        </a:spcBef>
                        <a:spcAft>
                          <a:spcPts val="100"/>
                        </a:spcAft>
                      </a:pPr>
                      <a:r>
                        <a:rPr lang="en-GB" sz="1600" b="1" dirty="0">
                          <a:solidFill>
                            <a:srgbClr val="000000"/>
                          </a:solidFill>
                          <a:effectLst/>
                          <a:latin typeface="+mj-lt"/>
                          <a:ea typeface="Noto Sans SC Regular"/>
                          <a:cs typeface="Arial" panose="020B0604020202020204" pitchFamily="34" charset="0"/>
                        </a:rPr>
                        <a:t>Informal employment </a:t>
                      </a:r>
                      <a:r>
                        <a:rPr lang="en-GB" sz="1600" dirty="0">
                          <a:solidFill>
                            <a:srgbClr val="000000"/>
                          </a:solidFill>
                          <a:effectLst/>
                          <a:latin typeface="+mj-lt"/>
                          <a:ea typeface="Noto Sans SC Regular"/>
                          <a:cs typeface="Arial" panose="020B0604020202020204" pitchFamily="34" charset="0"/>
                        </a:rPr>
                        <a:t>*</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890718717"/>
                  </a:ext>
                </a:extLst>
              </a:tr>
              <a:tr h="286137">
                <a:tc rowSpan="3" gridSpan="2">
                  <a:txBody>
                    <a:bodyPr/>
                    <a:lstStyle/>
                    <a:p>
                      <a:pPr>
                        <a:spcBef>
                          <a:spcPts val="100"/>
                        </a:spcBef>
                        <a:spcAft>
                          <a:spcPts val="100"/>
                        </a:spcAft>
                      </a:pPr>
                      <a:r>
                        <a:rPr lang="en-GB" sz="1600" dirty="0">
                          <a:effectLst/>
                          <a:latin typeface="+mj-lt"/>
                          <a:ea typeface="Noto Sans SC Regular"/>
                          <a:cs typeface="Arial" panose="020B0604020202020204" pitchFamily="34" charset="0"/>
                        </a:rPr>
                        <a:t>Sector of the economic unit for which the work is provided</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rowSpan="3" hMerge="1">
                  <a:txBody>
                    <a:bodyPr/>
                    <a:lstStyle/>
                    <a:p>
                      <a:endParaRPr lang="en-GB"/>
                    </a:p>
                  </a:txBody>
                  <a:tcPr/>
                </a:tc>
                <a:tc>
                  <a:txBody>
                    <a:bodyPr/>
                    <a:lstStyle/>
                    <a:p>
                      <a:pPr>
                        <a:spcBef>
                          <a:spcPts val="100"/>
                        </a:spcBef>
                        <a:spcAft>
                          <a:spcPts val="100"/>
                        </a:spcAft>
                      </a:pPr>
                      <a:r>
                        <a:rPr lang="en-GB" sz="1600">
                          <a:solidFill>
                            <a:srgbClr val="000000"/>
                          </a:solidFill>
                          <a:effectLst/>
                          <a:latin typeface="+mj-lt"/>
                          <a:ea typeface="Noto Sans SC Regular"/>
                          <a:cs typeface="Arial" panose="020B0604020202020204" pitchFamily="34" charset="0"/>
                        </a:rPr>
                        <a:t>Formal sector</a:t>
                      </a:r>
                      <a:endParaRPr lang="en-GB" sz="16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tc>
                  <a:txBody>
                    <a:bodyPr/>
                    <a:lstStyle/>
                    <a:p>
                      <a:pPr>
                        <a:spcBef>
                          <a:spcPts val="100"/>
                        </a:spcBef>
                        <a:spcAft>
                          <a:spcPts val="100"/>
                        </a:spcAft>
                      </a:pPr>
                      <a:r>
                        <a:rPr lang="en-GB" sz="1600">
                          <a:solidFill>
                            <a:srgbClr val="000000"/>
                          </a:solidFill>
                          <a:effectLst/>
                          <a:latin typeface="+mj-lt"/>
                          <a:ea typeface="Noto Sans SC Regular"/>
                          <a:cs typeface="Arial" panose="020B0604020202020204" pitchFamily="34" charset="0"/>
                        </a:rPr>
                        <a:t>Formal sector</a:t>
                      </a:r>
                      <a:endParaRPr lang="en-GB" sz="16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2415422275"/>
                  </a:ext>
                </a:extLst>
              </a:tr>
              <a:tr h="286137">
                <a:tc gridSpan="2" vMerge="1">
                  <a:txBody>
                    <a:bodyPr/>
                    <a:lstStyle/>
                    <a:p>
                      <a:endParaRPr lang="en-GB"/>
                    </a:p>
                  </a:txBody>
                  <a:tcPr/>
                </a:tc>
                <a:tc hMerge="1" vMerge="1">
                  <a:txBody>
                    <a:bodyPr/>
                    <a:lstStyle/>
                    <a:p>
                      <a:endParaRPr lang="en-GB"/>
                    </a:p>
                  </a:txBody>
                  <a:tcPr/>
                </a:tc>
                <a:tc>
                  <a:txBody>
                    <a:bodyPr/>
                    <a:lstStyle/>
                    <a:p>
                      <a:pPr>
                        <a:spcBef>
                          <a:spcPts val="100"/>
                        </a:spcBef>
                        <a:spcAft>
                          <a:spcPts val="100"/>
                        </a:spcAft>
                      </a:pPr>
                      <a:r>
                        <a:rPr lang="en-GB" sz="16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pPr>
                        <a:spcBef>
                          <a:spcPts val="100"/>
                        </a:spcBef>
                        <a:spcAft>
                          <a:spcPts val="100"/>
                        </a:spcAft>
                      </a:pPr>
                      <a:r>
                        <a:rPr lang="en-GB" sz="1600">
                          <a:solidFill>
                            <a:srgbClr val="000000"/>
                          </a:solidFill>
                          <a:effectLst/>
                          <a:latin typeface="+mj-lt"/>
                          <a:ea typeface="Noto Sans SC Regular"/>
                          <a:cs typeface="Arial" panose="020B0604020202020204" pitchFamily="34" charset="0"/>
                        </a:rPr>
                        <a:t>Informal sector *</a:t>
                      </a:r>
                      <a:endParaRPr lang="en-GB" sz="16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685037025"/>
                  </a:ext>
                </a:extLst>
              </a:tr>
              <a:tr h="602496">
                <a:tc gridSpan="2" vMerge="1">
                  <a:txBody>
                    <a:bodyPr/>
                    <a:lstStyle/>
                    <a:p>
                      <a:endParaRPr lang="en-GB"/>
                    </a:p>
                  </a:txBody>
                  <a:tcPr/>
                </a:tc>
                <a:tc hMerge="1" vMerge="1">
                  <a:txBody>
                    <a:bodyPr/>
                    <a:lstStyle/>
                    <a:p>
                      <a:endParaRPr lang="en-GB"/>
                    </a:p>
                  </a:txBody>
                  <a:tcPr/>
                </a:tc>
                <a:tc>
                  <a:txBody>
                    <a:bodyPr/>
                    <a:lstStyle/>
                    <a:p>
                      <a:pPr>
                        <a:spcBef>
                          <a:spcPts val="100"/>
                        </a:spcBef>
                        <a:spcAft>
                          <a:spcPts val="100"/>
                        </a:spcAft>
                      </a:pPr>
                      <a:r>
                        <a:rPr lang="en-GB" sz="1600" dirty="0">
                          <a:solidFill>
                            <a:srgbClr val="000000"/>
                          </a:solidFill>
                          <a:effectLst/>
                          <a:latin typeface="+mj-lt"/>
                          <a:ea typeface="Noto Sans SC Regular"/>
                          <a:cs typeface="Arial" panose="020B0604020202020204" pitchFamily="34" charset="0"/>
                        </a:rPr>
                        <a:t>Household own-use community sector</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a:txBody>
                    <a:bodyPr/>
                    <a:lstStyle/>
                    <a:p>
                      <a:pPr>
                        <a:spcBef>
                          <a:spcPts val="100"/>
                        </a:spcBef>
                        <a:spcAft>
                          <a:spcPts val="100"/>
                        </a:spcAft>
                      </a:pPr>
                      <a:r>
                        <a:rPr lang="en-GB" sz="1600" dirty="0">
                          <a:solidFill>
                            <a:srgbClr val="000000"/>
                          </a:solidFill>
                          <a:effectLst/>
                          <a:latin typeface="+mj-lt"/>
                          <a:ea typeface="Noto Sans SC Regular"/>
                          <a:cs typeface="Arial" panose="020B0604020202020204" pitchFamily="34" charset="0"/>
                        </a:rPr>
                        <a:t>Household own-use community sector</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extLst>
                  <a:ext uri="{0D108BD9-81ED-4DB2-BD59-A6C34878D82A}">
                    <a16:rowId xmlns:a16="http://schemas.microsoft.com/office/drawing/2014/main" val="3087526404"/>
                  </a:ext>
                </a:extLst>
              </a:tr>
              <a:tr h="392724">
                <a:tc rowSpan="2" gridSpan="2">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600" kern="1200" dirty="0">
                          <a:solidFill>
                            <a:schemeClr val="tx1"/>
                          </a:solidFill>
                          <a:effectLst/>
                          <a:latin typeface="+mn-lt"/>
                          <a:ea typeface="Noto Sans SC Regular"/>
                          <a:cs typeface="Arial" panose="020B0604020202020204" pitchFamily="34" charset="0"/>
                        </a:rPr>
                        <a:t>Relation to SNA production boundary</a:t>
                      </a:r>
                    </a:p>
                    <a:p>
                      <a:pPr>
                        <a:spcBef>
                          <a:spcPts val="100"/>
                        </a:spcBef>
                        <a:spcAft>
                          <a:spcPts val="100"/>
                        </a:spcAft>
                      </a:pPr>
                      <a:endParaRPr lang="en-GB" sz="1600" dirty="0">
                        <a:effectLst/>
                        <a:latin typeface="+mj-lt"/>
                        <a:ea typeface="Noto Sans SC Regular"/>
                        <a:cs typeface="Arial" panose="020B0604020202020204" pitchFamily="34" charset="0"/>
                      </a:endParaRPr>
                    </a:p>
                  </a:txBody>
                  <a:tcPr marL="36195" marR="36195" marT="10795" marB="10795">
                    <a:lnL>
                      <a:noFill/>
                    </a:lnL>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rowSpan="2" hMerge="1">
                  <a:txBody>
                    <a:bodyPr/>
                    <a:lstStyle/>
                    <a:p>
                      <a:endParaRPr lang="en-GB"/>
                    </a:p>
                  </a:txBody>
                  <a:tcPr/>
                </a:tc>
                <a:tc gridSpan="2">
                  <a:txBody>
                    <a:bodyPr/>
                    <a:lstStyle/>
                    <a:p>
                      <a:pPr>
                        <a:spcBef>
                          <a:spcPts val="100"/>
                        </a:spcBef>
                        <a:spcAft>
                          <a:spcPts val="100"/>
                        </a:spcAft>
                      </a:pPr>
                      <a:r>
                        <a:rPr lang="en-GB" sz="1600" noProof="0" dirty="0">
                          <a:effectLst/>
                          <a:latin typeface="+mj-lt"/>
                          <a:ea typeface="Noto Sans SC Regular"/>
                          <a:cs typeface="Arial" panose="020B0604020202020204" pitchFamily="34" charset="0"/>
                        </a:rPr>
                        <a:t>SNA production boundary</a:t>
                      </a:r>
                    </a:p>
                  </a:txBody>
                  <a:tcPr marL="36195" marR="36195" marT="10795" marB="10795">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chemeClr val="accent3">
                        <a:lumMod val="40000"/>
                        <a:lumOff val="60000"/>
                      </a:schemeClr>
                    </a:solidFill>
                  </a:tcPr>
                </a:tc>
                <a:tc hMerge="1">
                  <a:txBody>
                    <a:bodyPr/>
                    <a:lstStyle/>
                    <a:p>
                      <a:pPr>
                        <a:spcBef>
                          <a:spcPts val="100"/>
                        </a:spcBef>
                        <a:spcAft>
                          <a:spcPts val="100"/>
                        </a:spcAft>
                      </a:pPr>
                      <a:endParaRPr lang="en-GB" sz="1000" dirty="0">
                        <a:effectLst/>
                        <a:highlight>
                          <a:srgbClr val="808000"/>
                        </a:highligh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24507480"/>
                  </a:ext>
                </a:extLst>
              </a:tr>
              <a:tr h="387036">
                <a:tc gridSpan="2" v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vMerge="1">
                  <a:txBody>
                    <a:bodyPr/>
                    <a:lstStyle/>
                    <a:p>
                      <a:endParaRPr lang="en-GB"/>
                    </a:p>
                  </a:txBody>
                  <a:tcPr/>
                </a:tc>
                <a:tc gridSpan="2">
                  <a:txBody>
                    <a:bodyPr/>
                    <a:lstStyle/>
                    <a:p>
                      <a:pPr>
                        <a:spcBef>
                          <a:spcPts val="100"/>
                        </a:spcBef>
                        <a:spcAft>
                          <a:spcPts val="100"/>
                        </a:spcAft>
                      </a:pPr>
                      <a:r>
                        <a:rPr lang="en-GB" sz="1600" noProof="0" dirty="0">
                          <a:effectLst/>
                          <a:latin typeface="+mj-lt"/>
                          <a:ea typeface="Noto Sans SC Regular"/>
                          <a:cs typeface="Arial" panose="020B0604020202020204" pitchFamily="34" charset="0"/>
                        </a:rPr>
                        <a:t>SNA general production boundary</a:t>
                      </a:r>
                    </a:p>
                  </a:txBody>
                  <a:tcPr marL="36195" marR="36195" marT="10795" marB="10795">
                    <a:lnL w="12700" cap="flat" cmpd="sng" algn="ctr">
                      <a:solidFill>
                        <a:srgbClr val="1E2D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h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extLst>
                  <a:ext uri="{0D108BD9-81ED-4DB2-BD59-A6C34878D82A}">
                    <a16:rowId xmlns:a16="http://schemas.microsoft.com/office/drawing/2014/main" val="760227094"/>
                  </a:ext>
                </a:extLst>
              </a:tr>
            </a:tbl>
          </a:graphicData>
        </a:graphic>
      </p:graphicFrame>
    </p:spTree>
    <p:extLst>
      <p:ext uri="{BB962C8B-B14F-4D97-AF65-F5344CB8AC3E}">
        <p14:creationId xmlns:p14="http://schemas.microsoft.com/office/powerpoint/2010/main" val="2584975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b="1" dirty="0">
                <a:solidFill>
                  <a:srgbClr val="1E2DBE"/>
                </a:solidFill>
                <a:effectLst/>
                <a:latin typeface="Noto Sans" panose="020B0502040504020204" pitchFamily="34" charset="0"/>
                <a:ea typeface="Noto Sans SC Regular"/>
                <a:cs typeface="Wingdings 3" panose="05040102010807070707" pitchFamily="18" charset="2"/>
              </a:rPr>
              <a:t>Informal productive activities by persons in the informal economy</a:t>
            </a:r>
            <a:endParaRPr lang="fr-FR" sz="1600" dirty="0">
              <a:solidFill>
                <a:srgbClr val="1E2DBE"/>
              </a:solidFill>
              <a:latin typeface="Noto Sans" panose="020B0502040504020204" pitchFamily="34" charset="0"/>
            </a:endParaRPr>
          </a:p>
        </p:txBody>
      </p:sp>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FB7C227B-88EA-7E1E-DBBE-B45D2ACFAB0B}"/>
              </a:ext>
            </a:extLst>
          </p:cNvPr>
          <p:cNvGraphicFramePr>
            <a:graphicFrameLocks noGrp="1"/>
          </p:cNvGraphicFramePr>
          <p:nvPr/>
        </p:nvGraphicFramePr>
        <p:xfrm>
          <a:off x="1657350" y="1104899"/>
          <a:ext cx="5450391" cy="4810126"/>
        </p:xfrm>
        <a:graphic>
          <a:graphicData uri="http://schemas.openxmlformats.org/drawingml/2006/table">
            <a:tbl>
              <a:tblPr firstRow="1" firstCol="1" bandRow="1"/>
              <a:tblGrid>
                <a:gridCol w="848651">
                  <a:extLst>
                    <a:ext uri="{9D8B030D-6E8A-4147-A177-3AD203B41FA5}">
                      <a16:colId xmlns:a16="http://schemas.microsoft.com/office/drawing/2014/main" val="1380739405"/>
                    </a:ext>
                  </a:extLst>
                </a:gridCol>
                <a:gridCol w="860556">
                  <a:extLst>
                    <a:ext uri="{9D8B030D-6E8A-4147-A177-3AD203B41FA5}">
                      <a16:colId xmlns:a16="http://schemas.microsoft.com/office/drawing/2014/main" val="2751177651"/>
                    </a:ext>
                  </a:extLst>
                </a:gridCol>
                <a:gridCol w="1721112">
                  <a:extLst>
                    <a:ext uri="{9D8B030D-6E8A-4147-A177-3AD203B41FA5}">
                      <a16:colId xmlns:a16="http://schemas.microsoft.com/office/drawing/2014/main" val="712321650"/>
                    </a:ext>
                  </a:extLst>
                </a:gridCol>
                <a:gridCol w="2020072">
                  <a:extLst>
                    <a:ext uri="{9D8B030D-6E8A-4147-A177-3AD203B41FA5}">
                      <a16:colId xmlns:a16="http://schemas.microsoft.com/office/drawing/2014/main" val="2333138269"/>
                    </a:ext>
                  </a:extLst>
                </a:gridCol>
              </a:tblGrid>
              <a:tr h="308990">
                <a:tc>
                  <a:txBody>
                    <a:bodyPr/>
                    <a:lstStyle/>
                    <a:p>
                      <a:pPr>
                        <a:spcBef>
                          <a:spcPts val="100"/>
                        </a:spcBef>
                        <a:spcAft>
                          <a:spcPts val="100"/>
                        </a:spcAft>
                      </a:pPr>
                      <a:r>
                        <a:rPr lang="en-GB" sz="1000" b="1">
                          <a:solidFill>
                            <a:srgbClr val="FFFFFF"/>
                          </a:solidFill>
                          <a:effectLst/>
                          <a:latin typeface="+mj-lt"/>
                          <a:ea typeface="Noto Sans SC Regular"/>
                          <a:cs typeface="Arial" panose="020B0604020202020204" pitchFamily="34" charset="0"/>
                        </a:rPr>
                        <a:t>Persons</a:t>
                      </a:r>
                    </a:p>
                  </a:txBody>
                  <a:tcPr marL="36195" marR="36195" marT="10795" marB="10795">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1E2DBE"/>
                    </a:solidFill>
                  </a:tcPr>
                </a:tc>
                <a:tc>
                  <a:txBody>
                    <a:bodyPr/>
                    <a:lstStyle/>
                    <a:p>
                      <a:pPr>
                        <a:spcBef>
                          <a:spcPts val="100"/>
                        </a:spcBef>
                        <a:spcAft>
                          <a:spcPts val="100"/>
                        </a:spcAft>
                      </a:pPr>
                      <a:endParaRPr lang="en-GB" sz="1000" b="1">
                        <a:solidFill>
                          <a:srgbClr val="FFFFFF"/>
                        </a:solidFill>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1E2DBE"/>
                    </a:solidFill>
                  </a:tcPr>
                </a:tc>
                <a:tc gridSpan="2">
                  <a:txBody>
                    <a:bodyPr/>
                    <a:lstStyle/>
                    <a:p>
                      <a:pPr>
                        <a:spcBef>
                          <a:spcPts val="100"/>
                        </a:spcBef>
                        <a:spcAft>
                          <a:spcPts val="100"/>
                        </a:spcAft>
                      </a:pPr>
                      <a:r>
                        <a:rPr lang="en-GB" sz="1000" b="1" dirty="0">
                          <a:solidFill>
                            <a:srgbClr val="FFFFFF"/>
                          </a:solidFill>
                          <a:effectLst/>
                          <a:latin typeface="+mj-lt"/>
                          <a:ea typeface="Noto Sans SC Regular"/>
                          <a:cs typeface="Arial" panose="020B0604020202020204" pitchFamily="34" charset="0"/>
                        </a:rPr>
                        <a:t>Informal work in the informal economy</a:t>
                      </a:r>
                    </a:p>
                  </a:txBody>
                  <a:tcPr marL="36195" marR="36195" marT="10795" marB="10795">
                    <a:lnL w="12700" cap="flat" cmpd="sng" algn="ctr">
                      <a:solidFill>
                        <a:srgbClr val="1E2DBE"/>
                      </a:solidFill>
                      <a:prstDash val="solid"/>
                      <a:round/>
                      <a:headEnd type="none" w="med" len="med"/>
                      <a:tailEnd type="none" w="med" len="med"/>
                    </a:lnL>
                    <a:lnR>
                      <a:noFill/>
                    </a:lnR>
                    <a:lnT>
                      <a:noFill/>
                    </a:lnT>
                    <a:lnB w="12700" cap="flat" cmpd="sng" algn="ctr">
                      <a:solidFill>
                        <a:srgbClr val="1E2DBE"/>
                      </a:solidFill>
                      <a:prstDash val="solid"/>
                      <a:round/>
                      <a:headEnd type="none" w="med" len="med"/>
                      <a:tailEnd type="none" w="med" len="med"/>
                    </a:lnB>
                    <a:solidFill>
                      <a:srgbClr val="1E2DBE"/>
                    </a:solidFill>
                  </a:tcPr>
                </a:tc>
                <a:tc hMerge="1">
                  <a:txBody>
                    <a:bodyPr/>
                    <a:lstStyle/>
                    <a:p>
                      <a:endParaRPr lang="en-GB"/>
                    </a:p>
                  </a:txBody>
                  <a:tcPr/>
                </a:tc>
                <a:extLst>
                  <a:ext uri="{0D108BD9-81ED-4DB2-BD59-A6C34878D82A}">
                    <a16:rowId xmlns:a16="http://schemas.microsoft.com/office/drawing/2014/main" val="2509631190"/>
                  </a:ext>
                </a:extLst>
              </a:tr>
              <a:tr h="651927">
                <a:tc gridSpan="2">
                  <a:txBody>
                    <a:bodyPr/>
                    <a:lstStyle/>
                    <a:p>
                      <a:pPr>
                        <a:spcBef>
                          <a:spcPts val="100"/>
                        </a:spcBef>
                        <a:spcAft>
                          <a:spcPts val="100"/>
                        </a:spcAft>
                      </a:pPr>
                      <a:r>
                        <a:rPr lang="en-GB" sz="1000">
                          <a:effectLst/>
                          <a:latin typeface="+mj-lt"/>
                          <a:ea typeface="Noto Sans SC Regular"/>
                          <a:cs typeface="Arial" panose="020B0604020202020204" pitchFamily="34" charset="0"/>
                        </a:rPr>
                        <a:t>Main intention of the productive activities</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gridSpan="2">
                  <a:txBody>
                    <a:bodyPr/>
                    <a:lstStyle/>
                    <a:p>
                      <a:pPr>
                        <a:spcBef>
                          <a:spcPts val="100"/>
                        </a:spcBef>
                        <a:spcAft>
                          <a:spcPts val="100"/>
                        </a:spcAft>
                      </a:pPr>
                      <a:r>
                        <a:rPr lang="en-GB" sz="1000" b="1" dirty="0">
                          <a:effectLst/>
                          <a:latin typeface="+mj-lt"/>
                          <a:ea typeface="Noto Sans SC Regular"/>
                          <a:cs typeface="Arial" panose="020B0604020202020204" pitchFamily="34" charset="0"/>
                        </a:rPr>
                        <a:t>For pay or profit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84192846"/>
                  </a:ext>
                </a:extLst>
              </a:tr>
              <a:tr h="523111">
                <a:tc gridSpan="2">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gridSpan="2">
                  <a:txBody>
                    <a:bodyPr/>
                    <a:lstStyle/>
                    <a:p>
                      <a:pPr>
                        <a:spcBef>
                          <a:spcPts val="100"/>
                        </a:spcBef>
                        <a:spcAft>
                          <a:spcPts val="100"/>
                        </a:spcAft>
                      </a:pPr>
                      <a:r>
                        <a:rPr lang="en-GB" sz="1000" b="1">
                          <a:solidFill>
                            <a:srgbClr val="000000"/>
                          </a:solidFill>
                          <a:effectLst/>
                          <a:latin typeface="+mj-lt"/>
                          <a:ea typeface="Noto Sans SC Regular"/>
                          <a:cs typeface="Arial" panose="020B0604020202020204" pitchFamily="34" charset="0"/>
                        </a:rPr>
                        <a:t>Informal productive activities in</a:t>
                      </a:r>
                      <a:br>
                        <a:rPr lang="en-GB" sz="1000" b="1">
                          <a:solidFill>
                            <a:srgbClr val="000000"/>
                          </a:solidFill>
                          <a:effectLst/>
                          <a:latin typeface="+mj-lt"/>
                          <a:ea typeface="Noto Sans SC Regular"/>
                          <a:cs typeface="Arial" panose="020B0604020202020204" pitchFamily="34" charset="0"/>
                        </a:rPr>
                      </a:br>
                      <a:r>
                        <a:rPr lang="en-GB" sz="1000" b="1">
                          <a:solidFill>
                            <a:srgbClr val="000000"/>
                          </a:solidFill>
                          <a:effectLst/>
                          <a:latin typeface="+mj-lt"/>
                          <a:ea typeface="Noto Sans SC Regular"/>
                          <a:cs typeface="Arial" panose="020B0604020202020204" pitchFamily="34" charset="0"/>
                        </a:rPr>
                        <a:t>relation to employment</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hMerge="1">
                  <a:txBody>
                    <a:bodyPr/>
                    <a:lstStyle/>
                    <a:p>
                      <a:endParaRPr lang="en-GB"/>
                    </a:p>
                  </a:txBody>
                  <a:tcPr/>
                </a:tc>
                <a:extLst>
                  <a:ext uri="{0D108BD9-81ED-4DB2-BD59-A6C34878D82A}">
                    <a16:rowId xmlns:a16="http://schemas.microsoft.com/office/drawing/2014/main" val="3746690889"/>
                  </a:ext>
                </a:extLst>
              </a:tr>
              <a:tr h="1402048">
                <a:tc gridSpan="2">
                  <a:txBody>
                    <a:bodyPr/>
                    <a:lstStyle/>
                    <a:p>
                      <a:pPr>
                        <a:spcBef>
                          <a:spcPts val="100"/>
                        </a:spcBef>
                        <a:spcAft>
                          <a:spcPts val="100"/>
                        </a:spcAft>
                      </a:pPr>
                      <a:r>
                        <a:rPr lang="en-GB" sz="1000">
                          <a:effectLst/>
                          <a:latin typeface="+mj-lt"/>
                          <a:ea typeface="Noto Sans SC Regular"/>
                          <a:cs typeface="Arial" panose="020B0604020202020204" pitchFamily="34" charset="0"/>
                        </a:rPr>
                        <a:t>Informal productive</a:t>
                      </a:r>
                      <a:br>
                        <a:rPr lang="en-GB" sz="1000">
                          <a:effectLst/>
                          <a:latin typeface="+mj-lt"/>
                          <a:ea typeface="Noto Sans SC Regular"/>
                          <a:cs typeface="Arial" panose="020B0604020202020204" pitchFamily="34" charset="0"/>
                        </a:rPr>
                      </a:br>
                      <a:r>
                        <a:rPr lang="en-GB" sz="1000">
                          <a:effectLst/>
                          <a:latin typeface="+mj-lt"/>
                          <a:ea typeface="Noto Sans SC Regular"/>
                          <a:cs typeface="Arial" panose="020B0604020202020204" pitchFamily="34" charset="0"/>
                        </a:rPr>
                        <a:t>activities by persons</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tc>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Formal employment with partly informal activities </a:t>
                      </a:r>
                      <a:r>
                        <a:rPr lang="en-GB" sz="1000" dirty="0">
                          <a:solidFill>
                            <a:srgbClr val="000000"/>
                          </a:solidFill>
                          <a:effectLst/>
                          <a:latin typeface="+mj-lt"/>
                          <a:ea typeface="Noto Sans SC Regular"/>
                          <a:cs typeface="Arial" panose="020B0604020202020204" pitchFamily="34" charset="0"/>
                        </a:rPr>
                        <a: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employment </a:t>
                      </a:r>
                      <a:r>
                        <a:rPr lang="en-GB" sz="1000" dirty="0">
                          <a:solidFill>
                            <a:srgbClr val="000000"/>
                          </a:solidFill>
                          <a:effectLst/>
                          <a:latin typeface="+mj-lt"/>
                          <a:ea typeface="Noto Sans SC Regular"/>
                          <a:cs typeface="Arial" panose="020B0604020202020204" pitchFamily="34" charset="0"/>
                        </a:rPr>
                        <a: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890718717"/>
                  </a:ext>
                </a:extLst>
              </a:tr>
              <a:tr h="281675">
                <a:tc rowSpan="3" gridSpan="2">
                  <a:txBody>
                    <a:bodyPr/>
                    <a:lstStyle/>
                    <a:p>
                      <a:pPr>
                        <a:spcBef>
                          <a:spcPts val="100"/>
                        </a:spcBef>
                        <a:spcAft>
                          <a:spcPts val="100"/>
                        </a:spcAft>
                      </a:pPr>
                      <a:r>
                        <a:rPr lang="en-GB" sz="1000" dirty="0">
                          <a:effectLst/>
                          <a:latin typeface="+mj-lt"/>
                          <a:ea typeface="Noto Sans SC Regular"/>
                          <a:cs typeface="Arial" panose="020B0604020202020204" pitchFamily="34" charset="0"/>
                        </a:rPr>
                        <a:t>Sector of the economic unit for which the work is provided</a:t>
                      </a: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rowSpan="3" hMerge="1">
                  <a:txBody>
                    <a:bodyPr/>
                    <a:lstStyle/>
                    <a:p>
                      <a:endParaRPr lang="en-GB"/>
                    </a:p>
                  </a:txBody>
                  <a:tcPr/>
                </a:tc>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Formal sector</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Formal sector</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2415422275"/>
                  </a:ext>
                </a:extLst>
              </a:tr>
              <a:tr h="281675">
                <a:tc gridSpan="2" vMerge="1">
                  <a:txBody>
                    <a:bodyPr/>
                    <a:lstStyle/>
                    <a:p>
                      <a:endParaRPr lang="en-GB"/>
                    </a:p>
                  </a:txBody>
                  <a:tcPr/>
                </a:tc>
                <a:tc hMerge="1" vMerge="1">
                  <a:txBody>
                    <a:bodyPr/>
                    <a:lstStyle/>
                    <a:p>
                      <a:endParaRPr lang="en-GB"/>
                    </a:p>
                  </a:txBody>
                  <a:tcPr/>
                </a:tc>
                <a:tc>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Informal sector *</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685037025"/>
                  </a:ext>
                </a:extLst>
              </a:tr>
              <a:tr h="593100">
                <a:tc gridSpan="2" vMerge="1">
                  <a:txBody>
                    <a:bodyPr/>
                    <a:lstStyle/>
                    <a:p>
                      <a:endParaRPr lang="en-GB"/>
                    </a:p>
                  </a:txBody>
                  <a:tcPr/>
                </a:tc>
                <a:tc hMerge="1" vMerge="1">
                  <a:txBody>
                    <a:bodyPr/>
                    <a:lstStyle/>
                    <a:p>
                      <a:endParaRPr lang="en-GB"/>
                    </a:p>
                  </a:txBody>
                  <a:tcPr/>
                </a:tc>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 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 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extLst>
                  <a:ext uri="{0D108BD9-81ED-4DB2-BD59-A6C34878D82A}">
                    <a16:rowId xmlns:a16="http://schemas.microsoft.com/office/drawing/2014/main" val="3087526404"/>
                  </a:ext>
                </a:extLst>
              </a:tr>
              <a:tr h="386600">
                <a:tc rowSpan="2" gridSpan="2">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000" kern="1200" dirty="0">
                          <a:solidFill>
                            <a:schemeClr val="tx1"/>
                          </a:solidFill>
                          <a:effectLst/>
                          <a:latin typeface="+mn-lt"/>
                          <a:ea typeface="Noto Sans SC Regular"/>
                          <a:cs typeface="Arial" panose="020B0604020202020204" pitchFamily="34" charset="0"/>
                        </a:rPr>
                        <a:t>Relation to SNA production boundary</a:t>
                      </a:r>
                    </a:p>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a:noFill/>
                    </a:lnL>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rowSpan="2" hMerge="1">
                  <a:txBody>
                    <a:bodyPr/>
                    <a:lstStyle/>
                    <a:p>
                      <a:endParaRPr lang="en-GB"/>
                    </a:p>
                  </a:txBody>
                  <a:tcPr/>
                </a:tc>
                <a:tc gridSpan="2">
                  <a:txBody>
                    <a:bodyPr/>
                    <a:lstStyle/>
                    <a:p>
                      <a:pPr>
                        <a:spcBef>
                          <a:spcPts val="100"/>
                        </a:spcBef>
                        <a:spcAft>
                          <a:spcPts val="100"/>
                        </a:spcAft>
                      </a:pPr>
                      <a:r>
                        <a:rPr lang="en-GB" sz="1000" noProof="0" dirty="0">
                          <a:effectLst/>
                          <a:latin typeface="+mj-lt"/>
                          <a:ea typeface="Noto Sans SC Regular"/>
                          <a:cs typeface="Arial" panose="020B0604020202020204" pitchFamily="34" charset="0"/>
                        </a:rPr>
                        <a:t>SNA production boundary</a:t>
                      </a:r>
                    </a:p>
                  </a:txBody>
                  <a:tcPr marL="36195" marR="36195" marT="10795" marB="10795">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chemeClr val="accent3">
                        <a:lumMod val="40000"/>
                        <a:lumOff val="60000"/>
                      </a:schemeClr>
                    </a:solidFill>
                  </a:tcPr>
                </a:tc>
                <a:tc hMerge="1">
                  <a:txBody>
                    <a:bodyPr/>
                    <a:lstStyle/>
                    <a:p>
                      <a:pPr>
                        <a:spcBef>
                          <a:spcPts val="100"/>
                        </a:spcBef>
                        <a:spcAft>
                          <a:spcPts val="100"/>
                        </a:spcAft>
                      </a:pPr>
                      <a:endParaRPr lang="en-GB" sz="1000" dirty="0">
                        <a:effectLst/>
                        <a:highlight>
                          <a:srgbClr val="808000"/>
                        </a:highligh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24507480"/>
                  </a:ext>
                </a:extLst>
              </a:tr>
              <a:tr h="381000">
                <a:tc gridSpan="2" v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vMerge="1">
                  <a:txBody>
                    <a:bodyPr/>
                    <a:lstStyle/>
                    <a:p>
                      <a:endParaRPr lang="en-GB"/>
                    </a:p>
                  </a:txBody>
                  <a:tcPr/>
                </a:tc>
                <a:tc gridSpan="2">
                  <a:txBody>
                    <a:bodyPr/>
                    <a:lstStyle/>
                    <a:p>
                      <a:pPr>
                        <a:spcBef>
                          <a:spcPts val="100"/>
                        </a:spcBef>
                        <a:spcAft>
                          <a:spcPts val="100"/>
                        </a:spcAft>
                      </a:pPr>
                      <a:r>
                        <a:rPr lang="en-GB" sz="1000" noProof="0" dirty="0">
                          <a:effectLst/>
                          <a:latin typeface="+mj-lt"/>
                          <a:ea typeface="Noto Sans SC Regular"/>
                          <a:cs typeface="Arial" panose="020B0604020202020204" pitchFamily="34" charset="0"/>
                        </a:rPr>
                        <a:t>SNA general production boundary</a:t>
                      </a:r>
                    </a:p>
                  </a:txBody>
                  <a:tcPr marL="36195" marR="36195" marT="10795" marB="10795">
                    <a:lnL w="12700" cap="flat" cmpd="sng" algn="ctr">
                      <a:solidFill>
                        <a:srgbClr val="1E2D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h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extLst>
                  <a:ext uri="{0D108BD9-81ED-4DB2-BD59-A6C34878D82A}">
                    <a16:rowId xmlns:a16="http://schemas.microsoft.com/office/drawing/2014/main" val="760227094"/>
                  </a:ext>
                </a:extLst>
              </a:tr>
            </a:tbl>
          </a:graphicData>
        </a:graphic>
      </p:graphicFrame>
      <p:graphicFrame>
        <p:nvGraphicFramePr>
          <p:cNvPr id="3" name="Table 2">
            <a:extLst>
              <a:ext uri="{FF2B5EF4-FFF2-40B4-BE49-F238E27FC236}">
                <a16:creationId xmlns:a16="http://schemas.microsoft.com/office/drawing/2014/main" id="{397CE9A0-2A97-8B2E-ED4A-E26027989C57}"/>
              </a:ext>
            </a:extLst>
          </p:cNvPr>
          <p:cNvGraphicFramePr>
            <a:graphicFrameLocks noGrp="1"/>
          </p:cNvGraphicFramePr>
          <p:nvPr/>
        </p:nvGraphicFramePr>
        <p:xfrm>
          <a:off x="7107741" y="1104902"/>
          <a:ext cx="3438814" cy="4800598"/>
        </p:xfrm>
        <a:graphic>
          <a:graphicData uri="http://schemas.openxmlformats.org/drawingml/2006/table">
            <a:tbl>
              <a:tblPr firstRow="1" firstCol="1" bandRow="1"/>
              <a:tblGrid>
                <a:gridCol w="1873324">
                  <a:extLst>
                    <a:ext uri="{9D8B030D-6E8A-4147-A177-3AD203B41FA5}">
                      <a16:colId xmlns:a16="http://schemas.microsoft.com/office/drawing/2014/main" val="3833385249"/>
                    </a:ext>
                  </a:extLst>
                </a:gridCol>
                <a:gridCol w="782745">
                  <a:extLst>
                    <a:ext uri="{9D8B030D-6E8A-4147-A177-3AD203B41FA5}">
                      <a16:colId xmlns:a16="http://schemas.microsoft.com/office/drawing/2014/main" val="3849210160"/>
                    </a:ext>
                  </a:extLst>
                </a:gridCol>
                <a:gridCol w="782745">
                  <a:extLst>
                    <a:ext uri="{9D8B030D-6E8A-4147-A177-3AD203B41FA5}">
                      <a16:colId xmlns:a16="http://schemas.microsoft.com/office/drawing/2014/main" val="2694107046"/>
                    </a:ext>
                  </a:extLst>
                </a:gridCol>
              </a:tblGrid>
              <a:tr h="294568">
                <a:tc gridSpan="3">
                  <a:txBody>
                    <a:bodyPr/>
                    <a:lstStyle/>
                    <a:p>
                      <a:endParaRPr lang="en-GB" dirty="0"/>
                    </a:p>
                  </a:txBody>
                  <a:tcPr marL="36195" marR="36195" marT="10795" marB="10795">
                    <a:lnL w="12700" cap="flat" cmpd="sng" algn="ctr">
                      <a:noFill/>
                      <a:prstDash val="solid"/>
                      <a:round/>
                      <a:headEnd type="none" w="med" len="med"/>
                      <a:tailEnd type="none" w="med" len="med"/>
                    </a:lnL>
                    <a:lnR>
                      <a:noFill/>
                    </a:lnR>
                    <a:lnT>
                      <a:noFill/>
                    </a:lnT>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2509631190"/>
                  </a:ext>
                </a:extLst>
              </a:tr>
              <a:tr h="666113">
                <a:tc gridSpan="3">
                  <a:txBody>
                    <a:bodyPr/>
                    <a:lstStyle/>
                    <a:p>
                      <a:pPr>
                        <a:spcBef>
                          <a:spcPts val="100"/>
                        </a:spcBef>
                        <a:spcAft>
                          <a:spcPts val="100"/>
                        </a:spcAft>
                      </a:pPr>
                      <a:r>
                        <a:rPr lang="en-GB" sz="1000" b="1" dirty="0">
                          <a:effectLst/>
                          <a:latin typeface="+mj-lt"/>
                          <a:ea typeface="Noto Sans SC Regular"/>
                          <a:cs typeface="Arial" panose="020B0604020202020204" pitchFamily="34" charset="0"/>
                        </a:rPr>
                        <a:t>Not mainly intended to generate pay or profit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2084192846"/>
                  </a:ext>
                </a:extLst>
              </a:tr>
              <a:tr h="526552">
                <a:tc gridSpan="3">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productive activities in relation to forms of work other than employment</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3746690889"/>
                  </a:ext>
                </a:extLst>
              </a:tr>
              <a:tr h="1407735">
                <a:tc>
                  <a:txBody>
                    <a:bodyPr/>
                    <a:lstStyle/>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unpaid</a:t>
                      </a:r>
                      <a:br>
                        <a:rPr lang="en-GB" sz="1000" b="1" dirty="0">
                          <a:solidFill>
                            <a:srgbClr val="000000"/>
                          </a:solidFill>
                          <a:effectLst/>
                          <a:latin typeface="+mj-lt"/>
                          <a:ea typeface="Noto Sans SC Regular"/>
                          <a:cs typeface="Arial" panose="020B0604020202020204" pitchFamily="34" charset="0"/>
                        </a:rPr>
                      </a:br>
                      <a:r>
                        <a:rPr lang="en-GB" sz="1000" b="1" dirty="0">
                          <a:solidFill>
                            <a:srgbClr val="000000"/>
                          </a:solidFill>
                          <a:effectLst/>
                          <a:latin typeface="+mj-lt"/>
                          <a:ea typeface="Noto Sans SC Regular"/>
                          <a:cs typeface="Arial" panose="020B0604020202020204" pitchFamily="34" charset="0"/>
                        </a:rPr>
                        <a:t>trainee work</a:t>
                      </a:r>
                      <a:endParaRPr lang="en-GB" sz="1000" dirty="0">
                        <a:effectLst/>
                        <a:latin typeface="+mj-lt"/>
                        <a:ea typeface="Noto Sans SC Regular"/>
                        <a:cs typeface="Arial" panose="020B0604020202020204" pitchFamily="34" charset="0"/>
                      </a:endParaRPr>
                    </a:p>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organization-based volunteer work</a:t>
                      </a:r>
                      <a:endParaRPr lang="en-GB" sz="1000" dirty="0">
                        <a:effectLst/>
                        <a:latin typeface="+mj-lt"/>
                        <a:ea typeface="Noto Sans SC Regular"/>
                        <a:cs typeface="Arial" panose="020B0604020202020204" pitchFamily="34" charset="0"/>
                      </a:endParaRPr>
                    </a:p>
                    <a:p>
                      <a:pPr>
                        <a:spcBef>
                          <a:spcPts val="100"/>
                        </a:spcBef>
                        <a:spcAft>
                          <a:spcPts val="100"/>
                        </a:spcAft>
                      </a:pPr>
                      <a:r>
                        <a:rPr lang="en-GB" sz="1000" b="1" dirty="0">
                          <a:solidFill>
                            <a:srgbClr val="000000"/>
                          </a:solidFill>
                          <a:effectLst/>
                          <a:latin typeface="+mj-lt"/>
                          <a:ea typeface="Noto Sans SC Regular"/>
                          <a:cs typeface="Arial" panose="020B0604020202020204" pitchFamily="34" charset="0"/>
                        </a:rPr>
                        <a:t>Informal other work activities</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a:spcBef>
                          <a:spcPts val="100"/>
                        </a:spcBef>
                        <a:spcAft>
                          <a:spcPts val="100"/>
                        </a:spcAft>
                      </a:pPr>
                      <a:r>
                        <a:rPr lang="en-GB" sz="1000" b="1">
                          <a:solidFill>
                            <a:srgbClr val="000000"/>
                          </a:solidFill>
                          <a:effectLst/>
                          <a:latin typeface="+mj-lt"/>
                          <a:ea typeface="Noto Sans SC Regular"/>
                          <a:cs typeface="Arial" panose="020B0604020202020204" pitchFamily="34" charset="0"/>
                        </a:rPr>
                        <a:t>Informal own-use production work</a:t>
                      </a:r>
                      <a:endParaRPr lang="en-GB" sz="1000">
                        <a:effectLst/>
                        <a:latin typeface="+mj-lt"/>
                        <a:ea typeface="Noto Sans SC Regular"/>
                        <a:cs typeface="Arial" panose="020B0604020202020204" pitchFamily="34" charset="0"/>
                      </a:endParaRPr>
                    </a:p>
                    <a:p>
                      <a:pPr>
                        <a:spcBef>
                          <a:spcPts val="100"/>
                        </a:spcBef>
                        <a:spcAft>
                          <a:spcPts val="100"/>
                        </a:spcAft>
                      </a:pPr>
                      <a:r>
                        <a:rPr lang="en-GB" sz="1000" b="1">
                          <a:solidFill>
                            <a:srgbClr val="000000"/>
                          </a:solidFill>
                          <a:effectLst/>
                          <a:latin typeface="+mj-lt"/>
                          <a:ea typeface="Noto Sans SC Regular"/>
                          <a:cs typeface="Arial" panose="020B0604020202020204" pitchFamily="34" charset="0"/>
                        </a:rPr>
                        <a:t>Direct volunteer work</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890718717"/>
                  </a:ext>
                </a:extLst>
              </a:tr>
              <a:tr h="274972">
                <a:tc>
                  <a:txBody>
                    <a:bodyPr/>
                    <a:lstStyle/>
                    <a:p>
                      <a:pPr>
                        <a:spcBef>
                          <a:spcPts val="100"/>
                        </a:spcBef>
                        <a:spcAft>
                          <a:spcPts val="100"/>
                        </a:spcAft>
                      </a:pPr>
                      <a:r>
                        <a:rPr lang="en-GB" sz="1000">
                          <a:solidFill>
                            <a:srgbClr val="000000"/>
                          </a:solidFill>
                          <a:effectLst/>
                          <a:latin typeface="+mj-lt"/>
                          <a:ea typeface="Noto Sans SC Regular"/>
                          <a:cs typeface="Arial" panose="020B0604020202020204" pitchFamily="34" charset="0"/>
                        </a:rPr>
                        <a:t>Formal sector</a:t>
                      </a:r>
                      <a:endParaRPr lang="en-GB" sz="10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tc gridSpan="2">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15422275"/>
                  </a:ext>
                </a:extLst>
              </a:tr>
              <a:tr h="284454">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Informal sector *</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tc gridSpan="2">
                  <a:txBody>
                    <a:bodyPr/>
                    <a:lstStyle/>
                    <a:p>
                      <a:pPr>
                        <a:spcBef>
                          <a:spcPts val="100"/>
                        </a:spcBef>
                        <a:spcAft>
                          <a:spcPts val="100"/>
                        </a:spcAft>
                      </a:pPr>
                      <a:r>
                        <a:rPr lang="en-GB" sz="10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85037025"/>
                  </a:ext>
                </a:extLst>
              </a:tr>
              <a:tr h="573337">
                <a:tc>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a:t>
                      </a:r>
                      <a:br>
                        <a:rPr lang="en-GB" sz="1000" dirty="0">
                          <a:solidFill>
                            <a:srgbClr val="000000"/>
                          </a:solidFill>
                          <a:effectLst/>
                          <a:latin typeface="+mj-lt"/>
                          <a:ea typeface="Noto Sans SC Regular"/>
                          <a:cs typeface="Arial" panose="020B0604020202020204" pitchFamily="34" charset="0"/>
                        </a:rPr>
                      </a:br>
                      <a:r>
                        <a:rPr lang="en-GB" sz="1000" dirty="0">
                          <a:solidFill>
                            <a:srgbClr val="000000"/>
                          </a:solidFill>
                          <a:effectLst/>
                          <a:latin typeface="+mj-lt"/>
                          <a:ea typeface="Noto Sans SC Regular"/>
                          <a:cs typeface="Arial" panose="020B0604020202020204" pitchFamily="34" charset="0"/>
                        </a:rPr>
                        <a:t>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F2F2"/>
                    </a:solidFill>
                  </a:tcPr>
                </a:tc>
                <a:tc gridSpan="2">
                  <a:txBody>
                    <a:bodyPr/>
                    <a:lstStyle/>
                    <a:p>
                      <a:pPr>
                        <a:spcBef>
                          <a:spcPts val="100"/>
                        </a:spcBef>
                        <a:spcAft>
                          <a:spcPts val="100"/>
                        </a:spcAft>
                      </a:pPr>
                      <a:r>
                        <a:rPr lang="en-GB" sz="1000" dirty="0">
                          <a:solidFill>
                            <a:srgbClr val="000000"/>
                          </a:solidFill>
                          <a:effectLst/>
                          <a:latin typeface="+mj-lt"/>
                          <a:ea typeface="Noto Sans SC Regular"/>
                          <a:cs typeface="Arial" panose="020B0604020202020204" pitchFamily="34" charset="0"/>
                        </a:rPr>
                        <a:t>Household own-use community sector</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3087526404"/>
                  </a:ext>
                </a:extLst>
              </a:tr>
              <a:tr h="409575">
                <a:tc>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spcBef>
                          <a:spcPts val="100"/>
                        </a:spcBef>
                        <a:spcAft>
                          <a:spcPts val="100"/>
                        </a:spcAft>
                      </a:pPr>
                      <a:r>
                        <a:rPr lang="fr-CH" sz="1000" dirty="0" err="1">
                          <a:effectLst/>
                          <a:latin typeface="+mj-lt"/>
                          <a:ea typeface="Noto Sans SC Regular"/>
                          <a:cs typeface="Arial" panose="020B0604020202020204" pitchFamily="34" charset="0"/>
                        </a:rPr>
                        <a:t>Goods</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spcBef>
                          <a:spcPts val="100"/>
                        </a:spcBef>
                        <a:spcAft>
                          <a:spcPts val="100"/>
                        </a:spcAft>
                      </a:pPr>
                      <a:r>
                        <a:rPr lang="fr-CH" sz="1000" dirty="0">
                          <a:effectLst/>
                          <a:latin typeface="+mj-lt"/>
                          <a:ea typeface="Noto Sans SC Regular"/>
                          <a:cs typeface="Arial" panose="020B0604020202020204" pitchFamily="34" charset="0"/>
                        </a:rPr>
                        <a:t>Services</a:t>
                      </a: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724643"/>
                  </a:ext>
                </a:extLst>
              </a:tr>
              <a:tr h="361950">
                <a:tc gridSpan="2">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h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extLst>
                  <a:ext uri="{0D108BD9-81ED-4DB2-BD59-A6C34878D82A}">
                    <a16:rowId xmlns:a16="http://schemas.microsoft.com/office/drawing/2014/main" val="2473627225"/>
                  </a:ext>
                </a:extLst>
              </a:tr>
            </a:tbl>
          </a:graphicData>
        </a:graphic>
      </p:graphicFrame>
    </p:spTree>
    <p:extLst>
      <p:ext uri="{BB962C8B-B14F-4D97-AF65-F5344CB8AC3E}">
        <p14:creationId xmlns:p14="http://schemas.microsoft.com/office/powerpoint/2010/main" val="3833161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
        <p159:morph option="byObject"/>
      </p:transition>
    </mc:Choice>
    <mc:Fallback xmlns="">
      <p:transition spd="slow" advTm="3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b="1" dirty="0">
                <a:solidFill>
                  <a:srgbClr val="1E2DBE"/>
                </a:solidFill>
                <a:effectLst/>
                <a:latin typeface="Noto Sans" panose="020B0502040504020204" pitchFamily="34" charset="0"/>
                <a:ea typeface="Noto Sans SC Regular"/>
                <a:cs typeface="Wingdings 3" panose="05040102010807070707" pitchFamily="18" charset="2"/>
              </a:rPr>
              <a:t>Informal productive activities and forms of work other than employment</a:t>
            </a:r>
            <a:endParaRPr lang="fr-FR" sz="1600" dirty="0">
              <a:solidFill>
                <a:srgbClr val="1E2DBE"/>
              </a:solidFill>
              <a:latin typeface="Noto Sans" panose="020B0502040504020204" pitchFamily="34" charset="0"/>
            </a:endParaRPr>
          </a:p>
        </p:txBody>
      </p:sp>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397CE9A0-2A97-8B2E-ED4A-E26027989C57}"/>
              </a:ext>
            </a:extLst>
          </p:cNvPr>
          <p:cNvGraphicFramePr>
            <a:graphicFrameLocks noGrp="1"/>
          </p:cNvGraphicFramePr>
          <p:nvPr/>
        </p:nvGraphicFramePr>
        <p:xfrm>
          <a:off x="3293269" y="1209677"/>
          <a:ext cx="5269706" cy="4810127"/>
        </p:xfrm>
        <a:graphic>
          <a:graphicData uri="http://schemas.openxmlformats.org/drawingml/2006/table">
            <a:tbl>
              <a:tblPr firstRow="1" firstCol="1" bandRow="1"/>
              <a:tblGrid>
                <a:gridCol w="2870718">
                  <a:extLst>
                    <a:ext uri="{9D8B030D-6E8A-4147-A177-3AD203B41FA5}">
                      <a16:colId xmlns:a16="http://schemas.microsoft.com/office/drawing/2014/main" val="3833385249"/>
                    </a:ext>
                  </a:extLst>
                </a:gridCol>
                <a:gridCol w="1199494">
                  <a:extLst>
                    <a:ext uri="{9D8B030D-6E8A-4147-A177-3AD203B41FA5}">
                      <a16:colId xmlns:a16="http://schemas.microsoft.com/office/drawing/2014/main" val="3849210160"/>
                    </a:ext>
                  </a:extLst>
                </a:gridCol>
                <a:gridCol w="1199494">
                  <a:extLst>
                    <a:ext uri="{9D8B030D-6E8A-4147-A177-3AD203B41FA5}">
                      <a16:colId xmlns:a16="http://schemas.microsoft.com/office/drawing/2014/main" val="2694107046"/>
                    </a:ext>
                  </a:extLst>
                </a:gridCol>
              </a:tblGrid>
              <a:tr h="295235">
                <a:tc gridSpan="3">
                  <a:txBody>
                    <a:bodyPr/>
                    <a:lstStyle/>
                    <a:p>
                      <a:pPr marL="0" algn="l" defTabSz="914400" rtl="0" eaLnBrk="1" latinLnBrk="0" hangingPunct="1">
                        <a:spcBef>
                          <a:spcPts val="100"/>
                        </a:spcBef>
                        <a:spcAft>
                          <a:spcPts val="100"/>
                        </a:spcAft>
                      </a:pPr>
                      <a:r>
                        <a:rPr lang="en-GB" sz="1600" b="1" kern="1200" noProof="0" dirty="0">
                          <a:solidFill>
                            <a:srgbClr val="FFFFFF"/>
                          </a:solidFill>
                          <a:effectLst/>
                          <a:latin typeface="+mj-lt"/>
                          <a:cs typeface="Arial" panose="020B0604020202020204" pitchFamily="34" charset="0"/>
                        </a:rPr>
                        <a:t>Informal work in the informal economy</a:t>
                      </a:r>
                    </a:p>
                  </a:txBody>
                  <a:tcPr marL="36195" marR="36195" marT="10795" marB="10795">
                    <a:lnL w="12700" cap="flat" cmpd="sng" algn="ctr">
                      <a:noFill/>
                      <a:prstDash val="solid"/>
                      <a:round/>
                      <a:headEnd type="none" w="med" len="med"/>
                      <a:tailEnd type="none" w="med" len="med"/>
                    </a:lnL>
                    <a:lnR>
                      <a:noFill/>
                    </a:lnR>
                    <a:lnT>
                      <a:noFill/>
                    </a:lnT>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2509631190"/>
                  </a:ext>
                </a:extLst>
              </a:tr>
              <a:tr h="667622">
                <a:tc gridSpan="3">
                  <a:txBody>
                    <a:bodyPr/>
                    <a:lstStyle/>
                    <a:p>
                      <a:pPr>
                        <a:spcBef>
                          <a:spcPts val="100"/>
                        </a:spcBef>
                        <a:spcAft>
                          <a:spcPts val="100"/>
                        </a:spcAft>
                      </a:pPr>
                      <a:r>
                        <a:rPr lang="en-GB" sz="1600" b="1" dirty="0">
                          <a:effectLst/>
                          <a:latin typeface="+mj-lt"/>
                          <a:ea typeface="Noto Sans SC Regular"/>
                          <a:cs typeface="Arial" panose="020B0604020202020204" pitchFamily="34" charset="0"/>
                        </a:rPr>
                        <a:t>Not mainly intended to generate pay or profit</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2084192846"/>
                  </a:ext>
                </a:extLst>
              </a:tr>
              <a:tr h="527745">
                <a:tc gridSpan="3">
                  <a:txBody>
                    <a:bodyPr/>
                    <a:lstStyle/>
                    <a:p>
                      <a:pPr>
                        <a:spcBef>
                          <a:spcPts val="100"/>
                        </a:spcBef>
                        <a:spcAft>
                          <a:spcPts val="100"/>
                        </a:spcAft>
                      </a:pPr>
                      <a:r>
                        <a:rPr lang="en-GB" sz="1600" b="1" dirty="0">
                          <a:solidFill>
                            <a:srgbClr val="000000"/>
                          </a:solidFill>
                          <a:effectLst/>
                          <a:latin typeface="+mj-lt"/>
                          <a:ea typeface="Noto Sans SC Regular"/>
                          <a:cs typeface="Arial" panose="020B0604020202020204" pitchFamily="34" charset="0"/>
                        </a:rPr>
                        <a:t>Informal productive activities in relation to forms of work other than employment</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3746690889"/>
                  </a:ext>
                </a:extLst>
              </a:tr>
              <a:tr h="1410923">
                <a:tc>
                  <a:txBody>
                    <a:bodyPr/>
                    <a:lstStyle/>
                    <a:p>
                      <a:pPr>
                        <a:spcBef>
                          <a:spcPts val="100"/>
                        </a:spcBef>
                        <a:spcAft>
                          <a:spcPts val="100"/>
                        </a:spcAft>
                      </a:pPr>
                      <a:r>
                        <a:rPr lang="en-GB" sz="1600" b="0" dirty="0">
                          <a:solidFill>
                            <a:srgbClr val="000000"/>
                          </a:solidFill>
                          <a:effectLst/>
                          <a:latin typeface="+mj-lt"/>
                          <a:ea typeface="Noto Sans SC Regular"/>
                          <a:cs typeface="Arial" panose="020B0604020202020204" pitchFamily="34" charset="0"/>
                        </a:rPr>
                        <a:t>Informal unpaid</a:t>
                      </a:r>
                      <a:br>
                        <a:rPr lang="en-GB" sz="1600" b="0" dirty="0">
                          <a:solidFill>
                            <a:srgbClr val="000000"/>
                          </a:solidFill>
                          <a:effectLst/>
                          <a:latin typeface="+mj-lt"/>
                          <a:ea typeface="Noto Sans SC Regular"/>
                          <a:cs typeface="Arial" panose="020B0604020202020204" pitchFamily="34" charset="0"/>
                        </a:rPr>
                      </a:br>
                      <a:r>
                        <a:rPr lang="en-GB" sz="1600" b="0" dirty="0">
                          <a:solidFill>
                            <a:srgbClr val="000000"/>
                          </a:solidFill>
                          <a:effectLst/>
                          <a:latin typeface="+mj-lt"/>
                          <a:ea typeface="Noto Sans SC Regular"/>
                          <a:cs typeface="Arial" panose="020B0604020202020204" pitchFamily="34" charset="0"/>
                        </a:rPr>
                        <a:t>trainee work</a:t>
                      </a:r>
                      <a:endParaRPr lang="en-GB" sz="1600" b="0" dirty="0">
                        <a:effectLst/>
                        <a:latin typeface="+mj-lt"/>
                        <a:ea typeface="Noto Sans SC Regular"/>
                        <a:cs typeface="Arial" panose="020B0604020202020204" pitchFamily="34" charset="0"/>
                      </a:endParaRPr>
                    </a:p>
                    <a:p>
                      <a:pPr>
                        <a:spcBef>
                          <a:spcPts val="100"/>
                        </a:spcBef>
                        <a:spcAft>
                          <a:spcPts val="100"/>
                        </a:spcAft>
                      </a:pPr>
                      <a:r>
                        <a:rPr lang="en-GB" sz="1600" b="0" dirty="0">
                          <a:solidFill>
                            <a:srgbClr val="000000"/>
                          </a:solidFill>
                          <a:effectLst/>
                          <a:latin typeface="+mj-lt"/>
                          <a:ea typeface="Noto Sans SC Regular"/>
                          <a:cs typeface="Arial" panose="020B0604020202020204" pitchFamily="34" charset="0"/>
                        </a:rPr>
                        <a:t>Informal organization-based volunteer work</a:t>
                      </a:r>
                      <a:endParaRPr lang="en-GB" sz="1600" b="0" dirty="0">
                        <a:effectLst/>
                        <a:latin typeface="+mj-lt"/>
                        <a:ea typeface="Noto Sans SC Regular"/>
                        <a:cs typeface="Arial" panose="020B0604020202020204" pitchFamily="34" charset="0"/>
                      </a:endParaRPr>
                    </a:p>
                    <a:p>
                      <a:pPr>
                        <a:spcBef>
                          <a:spcPts val="100"/>
                        </a:spcBef>
                        <a:spcAft>
                          <a:spcPts val="100"/>
                        </a:spcAft>
                      </a:pPr>
                      <a:r>
                        <a:rPr lang="en-GB" sz="1600" b="0" dirty="0">
                          <a:solidFill>
                            <a:srgbClr val="000000"/>
                          </a:solidFill>
                          <a:effectLst/>
                          <a:latin typeface="+mj-lt"/>
                          <a:ea typeface="Noto Sans SC Regular"/>
                          <a:cs typeface="Arial" panose="020B0604020202020204" pitchFamily="34" charset="0"/>
                        </a:rPr>
                        <a:t>Informal other work activities</a:t>
                      </a:r>
                      <a:endParaRPr lang="en-GB" sz="1600" b="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a:spcBef>
                          <a:spcPts val="100"/>
                        </a:spcBef>
                        <a:spcAft>
                          <a:spcPts val="100"/>
                        </a:spcAft>
                      </a:pPr>
                      <a:r>
                        <a:rPr lang="en-GB" sz="1600" b="0" dirty="0">
                          <a:solidFill>
                            <a:srgbClr val="000000"/>
                          </a:solidFill>
                          <a:effectLst/>
                          <a:latin typeface="+mj-lt"/>
                          <a:ea typeface="Noto Sans SC Regular"/>
                          <a:cs typeface="Arial" panose="020B0604020202020204" pitchFamily="34" charset="0"/>
                        </a:rPr>
                        <a:t>Informal own-use production work</a:t>
                      </a:r>
                      <a:endParaRPr lang="en-GB" sz="1600" b="0" dirty="0">
                        <a:effectLst/>
                        <a:latin typeface="+mj-lt"/>
                        <a:ea typeface="Noto Sans SC Regular"/>
                        <a:cs typeface="Arial" panose="020B0604020202020204" pitchFamily="34" charset="0"/>
                      </a:endParaRPr>
                    </a:p>
                    <a:p>
                      <a:pPr>
                        <a:spcBef>
                          <a:spcPts val="100"/>
                        </a:spcBef>
                        <a:spcAft>
                          <a:spcPts val="100"/>
                        </a:spcAft>
                      </a:pPr>
                      <a:r>
                        <a:rPr lang="en-GB" sz="1600" b="0" dirty="0">
                          <a:solidFill>
                            <a:srgbClr val="000000"/>
                          </a:solidFill>
                          <a:effectLst/>
                          <a:latin typeface="+mj-lt"/>
                          <a:ea typeface="Noto Sans SC Regular"/>
                          <a:cs typeface="Arial" panose="020B0604020202020204" pitchFamily="34" charset="0"/>
                        </a:rPr>
                        <a:t>Direct volunteer work</a:t>
                      </a:r>
                      <a:endParaRPr lang="en-GB" sz="1600" b="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890718717"/>
                  </a:ext>
                </a:extLst>
              </a:tr>
              <a:tr h="275595">
                <a:tc>
                  <a:txBody>
                    <a:bodyPr/>
                    <a:lstStyle/>
                    <a:p>
                      <a:pPr>
                        <a:spcBef>
                          <a:spcPts val="100"/>
                        </a:spcBef>
                        <a:spcAft>
                          <a:spcPts val="100"/>
                        </a:spcAft>
                      </a:pPr>
                      <a:r>
                        <a:rPr lang="en-GB" sz="1600">
                          <a:solidFill>
                            <a:srgbClr val="000000"/>
                          </a:solidFill>
                          <a:effectLst/>
                          <a:latin typeface="+mj-lt"/>
                          <a:ea typeface="Noto Sans SC Regular"/>
                          <a:cs typeface="Arial" panose="020B0604020202020204" pitchFamily="34" charset="0"/>
                        </a:rPr>
                        <a:t>Formal sector</a:t>
                      </a:r>
                      <a:endParaRPr lang="en-GB" sz="160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tc gridSpan="2">
                  <a:txBody>
                    <a:bodyPr/>
                    <a:lstStyle/>
                    <a:p>
                      <a:pPr>
                        <a:spcBef>
                          <a:spcPts val="100"/>
                        </a:spcBef>
                        <a:spcAft>
                          <a:spcPts val="100"/>
                        </a:spcAft>
                      </a:pPr>
                      <a:r>
                        <a:rPr lang="en-GB" sz="16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15422275"/>
                  </a:ext>
                </a:extLst>
              </a:tr>
              <a:tr h="285098">
                <a:tc>
                  <a:txBody>
                    <a:bodyPr/>
                    <a:lstStyle/>
                    <a:p>
                      <a:pPr>
                        <a:spcBef>
                          <a:spcPts val="100"/>
                        </a:spcBef>
                        <a:spcAft>
                          <a:spcPts val="100"/>
                        </a:spcAft>
                      </a:pPr>
                      <a:r>
                        <a:rPr lang="en-GB" sz="1600" dirty="0">
                          <a:solidFill>
                            <a:srgbClr val="000000"/>
                          </a:solidFill>
                          <a:effectLst/>
                          <a:latin typeface="+mj-lt"/>
                          <a:ea typeface="Noto Sans SC Regular"/>
                          <a:cs typeface="Arial" panose="020B0604020202020204" pitchFamily="34" charset="0"/>
                        </a:rPr>
                        <a:t>Informal sector *</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tc gridSpan="2">
                  <a:txBody>
                    <a:bodyPr/>
                    <a:lstStyle/>
                    <a:p>
                      <a:pPr>
                        <a:spcBef>
                          <a:spcPts val="100"/>
                        </a:spcBef>
                        <a:spcAft>
                          <a:spcPts val="100"/>
                        </a:spcAft>
                      </a:pPr>
                      <a:r>
                        <a:rPr lang="en-GB" sz="1600">
                          <a:effectLst/>
                          <a:latin typeface="+mj-lt"/>
                          <a:ea typeface="Noto Sans SC Regular"/>
                          <a:cs typeface="Arial" panose="020B0604020202020204" pitchFamily="34" charset="0"/>
                        </a:rPr>
                        <a:t> </a:t>
                      </a: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85037025"/>
                  </a:ext>
                </a:extLst>
              </a:tr>
              <a:tr h="574636">
                <a:tc>
                  <a:txBody>
                    <a:bodyPr/>
                    <a:lstStyle/>
                    <a:p>
                      <a:pPr>
                        <a:spcBef>
                          <a:spcPts val="100"/>
                        </a:spcBef>
                        <a:spcAft>
                          <a:spcPts val="100"/>
                        </a:spcAft>
                      </a:pPr>
                      <a:r>
                        <a:rPr lang="en-GB" sz="1600" dirty="0">
                          <a:solidFill>
                            <a:srgbClr val="000000"/>
                          </a:solidFill>
                          <a:effectLst/>
                          <a:latin typeface="+mj-lt"/>
                          <a:ea typeface="Noto Sans SC Regular"/>
                          <a:cs typeface="Arial" panose="020B0604020202020204" pitchFamily="34" charset="0"/>
                        </a:rPr>
                        <a:t>Household own-use</a:t>
                      </a:r>
                      <a:br>
                        <a:rPr lang="en-GB" sz="1600" dirty="0">
                          <a:solidFill>
                            <a:srgbClr val="000000"/>
                          </a:solidFill>
                          <a:effectLst/>
                          <a:latin typeface="+mj-lt"/>
                          <a:ea typeface="Noto Sans SC Regular"/>
                          <a:cs typeface="Arial" panose="020B0604020202020204" pitchFamily="34" charset="0"/>
                        </a:rPr>
                      </a:br>
                      <a:r>
                        <a:rPr lang="en-GB" sz="1600" dirty="0">
                          <a:solidFill>
                            <a:srgbClr val="000000"/>
                          </a:solidFill>
                          <a:effectLst/>
                          <a:latin typeface="+mj-lt"/>
                          <a:ea typeface="Noto Sans SC Regular"/>
                          <a:cs typeface="Arial" panose="020B0604020202020204" pitchFamily="34" charset="0"/>
                        </a:rPr>
                        <a:t>community sector</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F2F2"/>
                    </a:solidFill>
                  </a:tcPr>
                </a:tc>
                <a:tc gridSpan="2">
                  <a:txBody>
                    <a:bodyPr/>
                    <a:lstStyle/>
                    <a:p>
                      <a:pPr>
                        <a:spcBef>
                          <a:spcPts val="100"/>
                        </a:spcBef>
                        <a:spcAft>
                          <a:spcPts val="100"/>
                        </a:spcAft>
                      </a:pPr>
                      <a:r>
                        <a:rPr lang="en-GB" sz="1600" dirty="0">
                          <a:solidFill>
                            <a:srgbClr val="000000"/>
                          </a:solidFill>
                          <a:effectLst/>
                          <a:latin typeface="+mj-lt"/>
                          <a:ea typeface="Noto Sans SC Regular"/>
                          <a:cs typeface="Arial" panose="020B0604020202020204" pitchFamily="34" charset="0"/>
                        </a:rPr>
                        <a:t>Household own-use community sector</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3087526404"/>
                  </a:ext>
                </a:extLst>
              </a:tr>
              <a:tr h="410503">
                <a:tc>
                  <a:txBody>
                    <a:bodyPr/>
                    <a:lstStyle/>
                    <a:p>
                      <a:pPr>
                        <a:spcBef>
                          <a:spcPts val="100"/>
                        </a:spcBef>
                        <a:spcAft>
                          <a:spcPts val="100"/>
                        </a:spcAft>
                      </a:pPr>
                      <a:endParaRPr lang="en-GB" sz="16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spcBef>
                          <a:spcPts val="100"/>
                        </a:spcBef>
                        <a:spcAft>
                          <a:spcPts val="100"/>
                        </a:spcAft>
                      </a:pPr>
                      <a:r>
                        <a:rPr lang="fr-CH" sz="1600" dirty="0" err="1">
                          <a:effectLst/>
                          <a:latin typeface="+mj-lt"/>
                          <a:ea typeface="Noto Sans SC Regular"/>
                          <a:cs typeface="Arial" panose="020B0604020202020204" pitchFamily="34" charset="0"/>
                        </a:rPr>
                        <a:t>Goods</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spcBef>
                          <a:spcPts val="100"/>
                        </a:spcBef>
                        <a:spcAft>
                          <a:spcPts val="100"/>
                        </a:spcAft>
                      </a:pPr>
                      <a:r>
                        <a:rPr lang="fr-CH" sz="1600" dirty="0">
                          <a:effectLst/>
                          <a:latin typeface="+mj-lt"/>
                          <a:ea typeface="Noto Sans SC Regular"/>
                          <a:cs typeface="Arial" panose="020B0604020202020204" pitchFamily="34" charset="0"/>
                        </a:rPr>
                        <a:t>Services</a:t>
                      </a:r>
                      <a:endParaRPr lang="en-GB" sz="1600" dirty="0">
                        <a:effectLst/>
                        <a:latin typeface="+mj-lt"/>
                        <a:ea typeface="Noto Sans SC Regular"/>
                        <a:cs typeface="Arial" panose="020B0604020202020204" pitchFamily="34" charset="0"/>
                      </a:endParaRPr>
                    </a:p>
                  </a:txBody>
                  <a:tcPr marL="36195" marR="36195" marT="10795" marB="107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724643"/>
                  </a:ext>
                </a:extLst>
              </a:tr>
              <a:tr h="362770">
                <a:tc gridSpan="2">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hMerge="1">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solidFill>
                        <a:srgbClr val="1E2DBE"/>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tc>
                  <a:txBody>
                    <a:bodyPr/>
                    <a:lstStyle/>
                    <a:p>
                      <a:pPr>
                        <a:spcBef>
                          <a:spcPts val="100"/>
                        </a:spcBef>
                        <a:spcAft>
                          <a:spcPts val="100"/>
                        </a:spcAft>
                      </a:pPr>
                      <a:endParaRPr lang="en-GB" sz="1000" dirty="0">
                        <a:effectLst/>
                        <a:latin typeface="+mj-lt"/>
                        <a:ea typeface="Noto Sans SC Regular"/>
                        <a:cs typeface="Arial" panose="020B0604020202020204" pitchFamily="34" charset="0"/>
                      </a:endParaRPr>
                    </a:p>
                  </a:txBody>
                  <a:tcPr marL="36195" marR="36195" marT="10795" marB="1079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1E2DBE"/>
                      </a:solidFill>
                      <a:prstDash val="solid"/>
                      <a:round/>
                      <a:headEnd type="none" w="med" len="med"/>
                      <a:tailEnd type="none" w="med" len="med"/>
                    </a:lnB>
                    <a:noFill/>
                  </a:tcPr>
                </a:tc>
                <a:extLst>
                  <a:ext uri="{0D108BD9-81ED-4DB2-BD59-A6C34878D82A}">
                    <a16:rowId xmlns:a16="http://schemas.microsoft.com/office/drawing/2014/main" val="2473627225"/>
                  </a:ext>
                </a:extLst>
              </a:tr>
            </a:tbl>
          </a:graphicData>
        </a:graphic>
      </p:graphicFrame>
    </p:spTree>
    <p:extLst>
      <p:ext uri="{BB962C8B-B14F-4D97-AF65-F5344CB8AC3E}">
        <p14:creationId xmlns:p14="http://schemas.microsoft.com/office/powerpoint/2010/main" val="6346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productive activities by economic units in the informal economy</a:t>
            </a:r>
            <a:endParaRPr lang="fr-FR" sz="1600" dirty="0">
              <a:solidFill>
                <a:srgbClr val="1E2DBE"/>
              </a:solidFill>
              <a:latin typeface="Noto Sans" panose="020B0502040504020204" pitchFamily="34" charset="0"/>
            </a:endParaRPr>
          </a:p>
        </p:txBody>
      </p:sp>
      <p:graphicFrame>
        <p:nvGraphicFramePr>
          <p:cNvPr id="4" name="Content Placeholder 5">
            <a:extLst>
              <a:ext uri="{FF2B5EF4-FFF2-40B4-BE49-F238E27FC236}">
                <a16:creationId xmlns:a16="http://schemas.microsoft.com/office/drawing/2014/main" id="{55CC65DA-1935-7D7D-F91E-F547A5C11FA6}"/>
              </a:ext>
            </a:extLst>
          </p:cNvPr>
          <p:cNvGraphicFramePr>
            <a:graphicFrameLocks/>
          </p:cNvGraphicFramePr>
          <p:nvPr/>
        </p:nvGraphicFramePr>
        <p:xfrm>
          <a:off x="3718736" y="1040907"/>
          <a:ext cx="1634314" cy="4653806"/>
        </p:xfrm>
        <a:graphic>
          <a:graphicData uri="http://schemas.openxmlformats.org/drawingml/2006/table">
            <a:tbl>
              <a:tblPr firstRow="1" firstCol="1" bandRow="1"/>
              <a:tblGrid>
                <a:gridCol w="1634314">
                  <a:extLst>
                    <a:ext uri="{9D8B030D-6E8A-4147-A177-3AD203B41FA5}">
                      <a16:colId xmlns:a16="http://schemas.microsoft.com/office/drawing/2014/main" val="2981996772"/>
                    </a:ext>
                  </a:extLst>
                </a:gridCol>
              </a:tblGrid>
              <a:tr h="327321">
                <a:tc>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Informal production</a:t>
                      </a:r>
                      <a:endParaRPr lang="en-GB" sz="900" b="0" i="0" u="none" strike="noStrike" dirty="0">
                        <a:effectLst/>
                        <a:latin typeface="+mj-lt"/>
                      </a:endParaRPr>
                    </a:p>
                  </a:txBody>
                  <a:tcPr marL="60997" marR="60997" marT="30499" marB="30499">
                    <a:lnR>
                      <a:noFill/>
                    </a:lnR>
                    <a:lnT>
                      <a:noFill/>
                    </a:lnT>
                    <a:lnB>
                      <a:noFill/>
                    </a:lnB>
                    <a:solidFill>
                      <a:srgbClr val="1E2DBE"/>
                    </a:solidFill>
                  </a:tcPr>
                </a:tc>
                <a:extLst>
                  <a:ext uri="{0D108BD9-81ED-4DB2-BD59-A6C34878D82A}">
                    <a16:rowId xmlns:a16="http://schemas.microsoft.com/office/drawing/2014/main" val="1353279015"/>
                  </a:ext>
                </a:extLst>
              </a:tr>
              <a:tr h="375848">
                <a:tc>
                  <a:txBody>
                    <a:bodyPr/>
                    <a:lstStyle/>
                    <a:p>
                      <a:pPr algn="l" fontAlgn="t">
                        <a:spcBef>
                          <a:spcPts val="100"/>
                        </a:spcBef>
                        <a:spcAft>
                          <a:spcPts val="100"/>
                        </a:spcAft>
                      </a:pPr>
                      <a:r>
                        <a:rPr lang="en-GB" sz="900" b="1" i="0" u="none" strike="noStrike">
                          <a:solidFill>
                            <a:srgbClr val="000000"/>
                          </a:solidFill>
                          <a:effectLst/>
                          <a:latin typeface="+mj-lt"/>
                          <a:ea typeface="Noto Sans SC Regular"/>
                          <a:cs typeface="Arial" panose="020B0604020202020204" pitchFamily="34" charset="0"/>
                        </a:rPr>
                        <a:t>Formal sector</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3941321541"/>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in the formal sector is formal</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496357161"/>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4145866102"/>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extLst>
                  <a:ext uri="{0D108BD9-81ED-4DB2-BD59-A6C34878D82A}">
                    <a16:rowId xmlns:a16="http://schemas.microsoft.com/office/drawing/2014/main" val="4175553000"/>
                  </a:ext>
                </a:extLst>
              </a:tr>
              <a:tr h="491948">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unpaid</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trainee work</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1719577467"/>
                  </a:ext>
                </a:extLst>
              </a:tr>
              <a:tr h="541114">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volunteer work</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88729764"/>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Goods and services</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759275616"/>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SNA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880887806"/>
                  </a:ext>
                </a:extLst>
              </a:tr>
              <a:tr h="361204">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SNA general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570324026"/>
                  </a:ext>
                </a:extLst>
              </a:tr>
            </a:tbl>
          </a:graphicData>
        </a:graphic>
      </p:graphicFrame>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4B715EF0-5715-9664-50B8-0B28B911BB86}"/>
              </a:ext>
            </a:extLst>
          </p:cNvPr>
          <p:cNvGraphicFramePr>
            <a:graphicFrameLocks noGrp="1"/>
          </p:cNvGraphicFramePr>
          <p:nvPr/>
        </p:nvGraphicFramePr>
        <p:xfrm>
          <a:off x="5353050" y="1040907"/>
          <a:ext cx="1045469" cy="4658739"/>
        </p:xfrm>
        <a:graphic>
          <a:graphicData uri="http://schemas.openxmlformats.org/drawingml/2006/table">
            <a:tbl>
              <a:tblPr firstRow="1" firstCol="1" bandRow="1"/>
              <a:tblGrid>
                <a:gridCol w="1045469">
                  <a:extLst>
                    <a:ext uri="{9D8B030D-6E8A-4147-A177-3AD203B41FA5}">
                      <a16:colId xmlns:a16="http://schemas.microsoft.com/office/drawing/2014/main" val="724496377"/>
                    </a:ext>
                  </a:extLst>
                </a:gridCol>
              </a:tblGrid>
              <a:tr h="335161">
                <a:tc>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solidFill>
                      <a:srgbClr val="1E2DBE"/>
                    </a:solidFill>
                  </a:tcPr>
                </a:tc>
                <a:extLst>
                  <a:ext uri="{0D108BD9-81ED-4DB2-BD59-A6C34878D82A}">
                    <a16:rowId xmlns:a16="http://schemas.microsoft.com/office/drawing/2014/main" val="2029287143"/>
                  </a:ext>
                </a:extLst>
              </a:tr>
              <a:tr h="375672">
                <a:tc>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Informal sector </a:t>
                      </a:r>
                      <a:r>
                        <a:rPr lang="en-GB" sz="900" b="0" i="0" u="none" strike="noStrike" dirty="0">
                          <a:solidFill>
                            <a:srgbClr val="000000"/>
                          </a:solidFill>
                          <a:effectLst/>
                          <a:latin typeface="+mj-lt"/>
                          <a:ea typeface="Noto Sans SC Regular"/>
                          <a:cs typeface="Arial" panose="020B0604020202020204" pitchFamily="34" charset="0"/>
                        </a:rPr>
                        <a:t>*</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805947084"/>
                  </a:ext>
                </a:extLst>
              </a:tr>
              <a:tr h="1072167">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All production by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informal household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unincorporated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market enterprises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3641755512"/>
                  </a:ext>
                </a:extLst>
              </a:tr>
              <a:tr h="40299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3305112665"/>
                  </a:ext>
                </a:extLst>
              </a:tr>
              <a:tr h="420713">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1730200418"/>
                  </a:ext>
                </a:extLst>
              </a:tr>
              <a:tr h="47194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24021612"/>
                  </a:ext>
                </a:extLst>
              </a:tr>
              <a:tr h="54066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volunteer</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230000636"/>
                  </a:ext>
                </a:extLst>
              </a:tr>
              <a:tr h="24048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2861158004"/>
                  </a:ext>
                </a:extLst>
              </a:tr>
              <a:tr h="250376">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882881975"/>
                  </a:ext>
                </a:extLst>
              </a:tr>
              <a:tr h="36862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105045545"/>
                  </a:ext>
                </a:extLst>
              </a:tr>
            </a:tbl>
          </a:graphicData>
        </a:graphic>
      </p:graphicFrame>
      <p:graphicFrame>
        <p:nvGraphicFramePr>
          <p:cNvPr id="5" name="Table 4">
            <a:extLst>
              <a:ext uri="{FF2B5EF4-FFF2-40B4-BE49-F238E27FC236}">
                <a16:creationId xmlns:a16="http://schemas.microsoft.com/office/drawing/2014/main" id="{72B9FD8B-8145-D856-DD81-BE452A9DAEBC}"/>
              </a:ext>
            </a:extLst>
          </p:cNvPr>
          <p:cNvGraphicFramePr>
            <a:graphicFrameLocks noGrp="1"/>
          </p:cNvGraphicFramePr>
          <p:nvPr/>
        </p:nvGraphicFramePr>
        <p:xfrm>
          <a:off x="6398519" y="1040907"/>
          <a:ext cx="3297930" cy="4651970"/>
        </p:xfrm>
        <a:graphic>
          <a:graphicData uri="http://schemas.openxmlformats.org/drawingml/2006/table">
            <a:tbl>
              <a:tblPr firstRow="1" firstCol="1" bandRow="1"/>
              <a:tblGrid>
                <a:gridCol w="1600327">
                  <a:extLst>
                    <a:ext uri="{9D8B030D-6E8A-4147-A177-3AD203B41FA5}">
                      <a16:colId xmlns:a16="http://schemas.microsoft.com/office/drawing/2014/main" val="3056134021"/>
                    </a:ext>
                  </a:extLst>
                </a:gridCol>
                <a:gridCol w="818331">
                  <a:extLst>
                    <a:ext uri="{9D8B030D-6E8A-4147-A177-3AD203B41FA5}">
                      <a16:colId xmlns:a16="http://schemas.microsoft.com/office/drawing/2014/main" val="2013501636"/>
                    </a:ext>
                  </a:extLst>
                </a:gridCol>
                <a:gridCol w="879272">
                  <a:extLst>
                    <a:ext uri="{9D8B030D-6E8A-4147-A177-3AD203B41FA5}">
                      <a16:colId xmlns:a16="http://schemas.microsoft.com/office/drawing/2014/main" val="3993693569"/>
                    </a:ext>
                  </a:extLst>
                </a:gridCol>
              </a:tblGrid>
              <a:tr h="327321">
                <a:tc gridSpan="3">
                  <a:txBody>
                    <a:bodyPr/>
                    <a:lstStyle/>
                    <a:p>
                      <a:endParaRPr lang="en-GB" sz="900" kern="1200" dirty="0">
                        <a:solidFill>
                          <a:srgbClr val="000000"/>
                        </a:solidFill>
                        <a:latin typeface="+mj-lt"/>
                        <a:ea typeface="+mn-ea"/>
                        <a:cs typeface="Arial" panose="020B0604020202020204" pitchFamily="34" charset="0"/>
                      </a:endParaRPr>
                    </a:p>
                  </a:txBody>
                  <a:tcPr marL="60997" marR="60997" marT="30499" marB="30499">
                    <a:lnL w="12700" cap="flat" cmpd="sng" algn="ctr">
                      <a:noFill/>
                      <a:prstDash val="solid"/>
                      <a:round/>
                      <a:headEnd type="none" w="med" len="med"/>
                      <a:tailEnd type="none" w="med" len="med"/>
                    </a:lnL>
                    <a:lnR>
                      <a:noFill/>
                    </a:lnR>
                    <a:lnT>
                      <a:noFill/>
                    </a:lnT>
                    <a:lnB>
                      <a:noFill/>
                    </a:lnB>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966004386"/>
                  </a:ext>
                </a:extLst>
              </a:tr>
              <a:tr h="375848">
                <a:tc gridSpan="3">
                  <a:txBody>
                    <a:bodyPr/>
                    <a:lstStyle/>
                    <a:p>
                      <a:pPr algn="l" fontAlgn="t">
                        <a:spcBef>
                          <a:spcPts val="100"/>
                        </a:spcBef>
                        <a:spcAft>
                          <a:spcPts val="100"/>
                        </a:spcAft>
                      </a:pPr>
                      <a:r>
                        <a:rPr lang="en-GB" sz="900" kern="1200" dirty="0">
                          <a:solidFill>
                            <a:srgbClr val="000000"/>
                          </a:solidFill>
                          <a:latin typeface="+mj-lt"/>
                          <a:ea typeface="+mn-ea"/>
                          <a:cs typeface="Arial" panose="020B0604020202020204" pitchFamily="34" charset="0"/>
                        </a:rPr>
                        <a:t>Household own-use production and community sector</a:t>
                      </a:r>
                    </a:p>
                  </a:txBody>
                  <a:tcPr marL="60997" marR="60997" marT="30499" marB="30499">
                    <a:lnL w="12700" cap="flat" cmpd="sng" algn="ctr">
                      <a:solidFill>
                        <a:srgbClr val="1E2DBE"/>
                      </a:solidFill>
                      <a:prstDash val="solid"/>
                      <a:round/>
                      <a:headEnd type="none" w="med" len="med"/>
                      <a:tailEnd type="none" w="med" len="med"/>
                    </a:lnL>
                    <a:lnR>
                      <a:noFill/>
                    </a:lnR>
                    <a:lnT w="12700" cmpd="sng">
                      <a:noFill/>
                      <a:prstDash val="solid"/>
                    </a:lnT>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105422593"/>
                  </a:ext>
                </a:extLst>
              </a:tr>
              <a:tr h="1072668">
                <a:tc>
                  <a:txBody>
                    <a:bodyPr/>
                    <a:lstStyle/>
                    <a:p>
                      <a:pPr algn="l" fontAlgn="t">
                        <a:spcBef>
                          <a:spcPts val="100"/>
                        </a:spcBef>
                        <a:spcAft>
                          <a:spcPts val="100"/>
                        </a:spcAft>
                      </a:pPr>
                      <a:r>
                        <a:rPr lang="en-GB" sz="900" kern="1200" dirty="0">
                          <a:solidFill>
                            <a:srgbClr val="000000"/>
                          </a:solidFill>
                          <a:latin typeface="+mj-lt"/>
                          <a:ea typeface="+mn-ea"/>
                          <a:cs typeface="Arial" panose="020B0604020202020204" pitchFamily="34" charset="0"/>
                        </a:rPr>
                        <a:t>Production by informal employees engaged by households and non-formal non-profit organizations</a:t>
                      </a: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gridSpan="2">
                  <a:txBody>
                    <a:bodyPr/>
                    <a:lstStyle/>
                    <a:p>
                      <a:r>
                        <a:rPr lang="fr-CH" sz="900" kern="1200" dirty="0">
                          <a:solidFill>
                            <a:srgbClr val="000000"/>
                          </a:solidFill>
                          <a:latin typeface="+mj-lt"/>
                          <a:ea typeface="+mn-ea"/>
                          <a:cs typeface="Arial" panose="020B0604020202020204" pitchFamily="34" charset="0"/>
                        </a:rPr>
                        <a:t>Informal </a:t>
                      </a:r>
                      <a:r>
                        <a:rPr lang="fr-CH" sz="900" kern="1200" dirty="0" err="1">
                          <a:solidFill>
                            <a:srgbClr val="000000"/>
                          </a:solidFill>
                          <a:latin typeface="+mj-lt"/>
                          <a:ea typeface="+mn-ea"/>
                          <a:cs typeface="Arial" panose="020B0604020202020204" pitchFamily="34" charset="0"/>
                        </a:rPr>
                        <a:t>household</a:t>
                      </a:r>
                      <a:r>
                        <a:rPr lang="fr-CH" sz="900" kern="1200" dirty="0">
                          <a:solidFill>
                            <a:srgbClr val="000000"/>
                          </a:solidFill>
                          <a:latin typeface="+mj-lt"/>
                          <a:ea typeface="+mn-ea"/>
                          <a:cs typeface="Arial" panose="020B0604020202020204" pitchFamily="34" charset="0"/>
                        </a:rPr>
                        <a:t> </a:t>
                      </a:r>
                      <a:r>
                        <a:rPr lang="fr-CH" sz="900" kern="1200" dirty="0" err="1">
                          <a:solidFill>
                            <a:srgbClr val="000000"/>
                          </a:solidFill>
                          <a:latin typeface="+mj-lt"/>
                          <a:ea typeface="+mn-ea"/>
                          <a:cs typeface="Arial" panose="020B0604020202020204" pitchFamily="34" charset="0"/>
                        </a:rPr>
                        <a:t>own</a:t>
                      </a:r>
                      <a:r>
                        <a:rPr lang="fr-CH" sz="900" kern="1200" dirty="0">
                          <a:solidFill>
                            <a:srgbClr val="000000"/>
                          </a:solidFill>
                          <a:latin typeface="+mj-lt"/>
                          <a:ea typeface="+mn-ea"/>
                          <a:cs typeface="Arial" panose="020B0604020202020204" pitchFamily="34" charset="0"/>
                        </a:rPr>
                        <a:t>-use production, direct </a:t>
                      </a:r>
                      <a:r>
                        <a:rPr lang="fr-CH" sz="900" kern="1200" dirty="0" err="1">
                          <a:solidFill>
                            <a:srgbClr val="000000"/>
                          </a:solidFill>
                          <a:latin typeface="+mj-lt"/>
                          <a:ea typeface="+mn-ea"/>
                          <a:cs typeface="Arial" panose="020B0604020202020204" pitchFamily="34" charset="0"/>
                        </a:rPr>
                        <a:t>volunteer</a:t>
                      </a:r>
                      <a:r>
                        <a:rPr lang="fr-CH" sz="900" kern="1200" dirty="0">
                          <a:solidFill>
                            <a:srgbClr val="000000"/>
                          </a:solidFill>
                          <a:latin typeface="+mj-lt"/>
                          <a:ea typeface="+mn-ea"/>
                          <a:cs typeface="Arial" panose="020B0604020202020204" pitchFamily="34" charset="0"/>
                        </a:rPr>
                        <a:t> </a:t>
                      </a:r>
                      <a:r>
                        <a:rPr lang="fr-CH" sz="900" kern="1200" dirty="0" err="1">
                          <a:solidFill>
                            <a:srgbClr val="000000"/>
                          </a:solidFill>
                          <a:latin typeface="+mj-lt"/>
                          <a:ea typeface="+mn-ea"/>
                          <a:cs typeface="Arial" panose="020B0604020202020204" pitchFamily="34" charset="0"/>
                        </a:rPr>
                        <a:t>work</a:t>
                      </a:r>
                      <a:r>
                        <a:rPr lang="fr-CH" sz="900" kern="1200" dirty="0">
                          <a:solidFill>
                            <a:srgbClr val="000000"/>
                          </a:solidFill>
                          <a:latin typeface="+mj-lt"/>
                          <a:ea typeface="+mn-ea"/>
                          <a:cs typeface="Arial" panose="020B0604020202020204" pitchFamily="34" charset="0"/>
                        </a:rPr>
                        <a:t>, production by non-</a:t>
                      </a:r>
                      <a:r>
                        <a:rPr lang="fr-CH" sz="900" kern="1200" dirty="0" err="1">
                          <a:solidFill>
                            <a:srgbClr val="000000"/>
                          </a:solidFill>
                          <a:latin typeface="+mj-lt"/>
                          <a:ea typeface="+mn-ea"/>
                          <a:cs typeface="Arial" panose="020B0604020202020204" pitchFamily="34" charset="0"/>
                        </a:rPr>
                        <a:t>formal</a:t>
                      </a:r>
                      <a:r>
                        <a:rPr lang="fr-CH" sz="900" kern="1200" dirty="0">
                          <a:solidFill>
                            <a:srgbClr val="000000"/>
                          </a:solidFill>
                          <a:latin typeface="+mj-lt"/>
                          <a:ea typeface="+mn-ea"/>
                          <a:cs typeface="Arial" panose="020B0604020202020204" pitchFamily="34" charset="0"/>
                        </a:rPr>
                        <a:t> non-profit </a:t>
                      </a:r>
                      <a:r>
                        <a:rPr lang="fr-CH" sz="900" kern="1200" dirty="0" err="1">
                          <a:solidFill>
                            <a:srgbClr val="000000"/>
                          </a:solidFill>
                          <a:latin typeface="+mj-lt"/>
                          <a:ea typeface="+mn-ea"/>
                          <a:cs typeface="Arial" panose="020B0604020202020204" pitchFamily="34" charset="0"/>
                        </a:rPr>
                        <a:t>organizations</a:t>
                      </a:r>
                      <a:endParaRPr lang="en-GB" sz="900" kern="1200" dirty="0">
                        <a:solidFill>
                          <a:srgbClr val="000000"/>
                        </a:solidFill>
                        <a:latin typeface="+mj-lt"/>
                        <a:ea typeface="+mn-ea"/>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89948454"/>
                  </a:ext>
                </a:extLst>
              </a:tr>
              <a:tr h="403179">
                <a:tc>
                  <a:txBody>
                    <a:bodyPr/>
                    <a:lstStyle/>
                    <a:p>
                      <a:pPr algn="l" fontAlgn="t">
                        <a:spcBef>
                          <a:spcPts val="100"/>
                        </a:spcBef>
                        <a:spcAft>
                          <a:spcPts val="100"/>
                        </a:spcAft>
                      </a:pPr>
                      <a:r>
                        <a:rPr lang="en-GB" sz="900" kern="1200">
                          <a:solidFill>
                            <a:srgbClr val="000000"/>
                          </a:solidFill>
                          <a:latin typeface="+mj-lt"/>
                          <a:ea typeface="+mn-ea"/>
                          <a:cs typeface="Arial" panose="020B0604020202020204" pitchFamily="34" charset="0"/>
                        </a:rPr>
                        <a:t>Informal</a:t>
                      </a:r>
                      <a:br>
                        <a:rPr lang="en-GB" sz="900" kern="1200">
                          <a:solidFill>
                            <a:srgbClr val="000000"/>
                          </a:solidFill>
                          <a:latin typeface="+mj-lt"/>
                          <a:ea typeface="+mn-ea"/>
                          <a:cs typeface="Arial" panose="020B0604020202020204" pitchFamily="34" charset="0"/>
                        </a:rPr>
                      </a:br>
                      <a:r>
                        <a:rPr lang="en-GB" sz="900" kern="1200">
                          <a:solidFill>
                            <a:srgbClr val="000000"/>
                          </a:solidFill>
                          <a:latin typeface="+mj-lt"/>
                          <a:ea typeface="+mn-ea"/>
                          <a:cs typeface="Arial" panose="020B0604020202020204" pitchFamily="34" charset="0"/>
                        </a:rPr>
                        <a:t>employment *</a:t>
                      </a: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tc gridSpan="2">
                  <a:txBody>
                    <a:bodyPr/>
                    <a:lstStyle/>
                    <a:p>
                      <a:endParaRPr lang="en-GB" sz="900" kern="1200">
                        <a:solidFill>
                          <a:srgbClr val="000000"/>
                        </a:solidFill>
                        <a:latin typeface="+mj-lt"/>
                        <a:ea typeface="+mn-ea"/>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38847420"/>
                  </a:ext>
                </a:extLst>
              </a:tr>
              <a:tr h="403179">
                <a:tc>
                  <a:txBody>
                    <a:bodyPr/>
                    <a:lstStyle/>
                    <a:p>
                      <a:pPr algn="l" fontAlgn="t">
                        <a:spcBef>
                          <a:spcPts val="100"/>
                        </a:spcBef>
                        <a:spcAft>
                          <a:spcPts val="100"/>
                        </a:spcAft>
                      </a:pPr>
                      <a:r>
                        <a:rPr lang="en-GB" sz="900" kern="1200" dirty="0">
                          <a:solidFill>
                            <a:srgbClr val="000000"/>
                          </a:solidFill>
                          <a:latin typeface="+mj-lt"/>
                          <a:ea typeface="+mn-ea"/>
                          <a:cs typeface="Arial" panose="020B0604020202020204" pitchFamily="34" charset="0"/>
                        </a:rPr>
                        <a:t>Partly informal productive activities of persons in formal employment *</a:t>
                      </a: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gridSpan="2">
                  <a:txBody>
                    <a:bodyPr/>
                    <a:lstStyle/>
                    <a:p>
                      <a:endParaRPr lang="en-GB" sz="900" kern="1200">
                        <a:solidFill>
                          <a:srgbClr val="000000"/>
                        </a:solidFill>
                        <a:latin typeface="+mj-lt"/>
                        <a:ea typeface="+mn-ea"/>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93751000"/>
                  </a:ext>
                </a:extLst>
              </a:tr>
              <a:tr h="475746">
                <a:tc>
                  <a:txBody>
                    <a:bodyPr/>
                    <a:lstStyle/>
                    <a:p>
                      <a:pPr algn="l" fontAlgn="t">
                        <a:spcBef>
                          <a:spcPts val="100"/>
                        </a:spcBef>
                        <a:spcAft>
                          <a:spcPts val="100"/>
                        </a:spcAft>
                      </a:pPr>
                      <a:r>
                        <a:rPr lang="en-GB" sz="900" kern="1200" dirty="0">
                          <a:solidFill>
                            <a:srgbClr val="000000"/>
                          </a:solidFill>
                          <a:latin typeface="+mj-lt"/>
                          <a:ea typeface="+mn-ea"/>
                          <a:cs typeface="Arial" panose="020B0604020202020204" pitchFamily="34" charset="0"/>
                        </a:rPr>
                        <a:t>Informal unpaid</a:t>
                      </a:r>
                      <a:br>
                        <a:rPr lang="en-GB" sz="900" kern="1200" dirty="0">
                          <a:solidFill>
                            <a:srgbClr val="000000"/>
                          </a:solidFill>
                          <a:latin typeface="+mj-lt"/>
                          <a:ea typeface="+mn-ea"/>
                          <a:cs typeface="Arial" panose="020B0604020202020204" pitchFamily="34" charset="0"/>
                        </a:rPr>
                      </a:br>
                      <a:r>
                        <a:rPr lang="en-GB" sz="900" kern="1200" dirty="0">
                          <a:solidFill>
                            <a:srgbClr val="000000"/>
                          </a:solidFill>
                          <a:latin typeface="+mj-lt"/>
                          <a:ea typeface="+mn-ea"/>
                          <a:cs typeface="Arial" panose="020B0604020202020204" pitchFamily="34" charset="0"/>
                        </a:rPr>
                        <a:t>trainee work</a:t>
                      </a: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algn="ctr"/>
                      <a:r>
                        <a:rPr lang="fr-CH" sz="900" kern="1200" dirty="0">
                          <a:solidFill>
                            <a:srgbClr val="000000"/>
                          </a:solidFill>
                          <a:latin typeface="+mj-lt"/>
                          <a:ea typeface="+mn-ea"/>
                          <a:cs typeface="Arial" panose="020B0604020202020204" pitchFamily="34" charset="0"/>
                        </a:rPr>
                        <a:t>Informal </a:t>
                      </a:r>
                      <a:r>
                        <a:rPr lang="fr-CH" sz="900" kern="1200" dirty="0" err="1">
                          <a:solidFill>
                            <a:srgbClr val="000000"/>
                          </a:solidFill>
                          <a:latin typeface="+mj-lt"/>
                          <a:ea typeface="+mn-ea"/>
                          <a:cs typeface="Arial" panose="020B0604020202020204" pitchFamily="34" charset="0"/>
                        </a:rPr>
                        <a:t>volunteer</a:t>
                      </a:r>
                      <a:r>
                        <a:rPr lang="fr-CH" sz="900" kern="1200" dirty="0">
                          <a:solidFill>
                            <a:srgbClr val="000000"/>
                          </a:solidFill>
                          <a:latin typeface="+mj-lt"/>
                          <a:ea typeface="+mn-ea"/>
                          <a:cs typeface="Arial" panose="020B0604020202020204" pitchFamily="34" charset="0"/>
                        </a:rPr>
                        <a:t> </a:t>
                      </a:r>
                      <a:r>
                        <a:rPr lang="fr-CH" sz="900" kern="1200" dirty="0" err="1">
                          <a:solidFill>
                            <a:srgbClr val="000000"/>
                          </a:solidFill>
                          <a:latin typeface="+mj-lt"/>
                          <a:ea typeface="+mn-ea"/>
                          <a:cs typeface="Arial" panose="020B0604020202020204" pitchFamily="34" charset="0"/>
                        </a:rPr>
                        <a:t>work</a:t>
                      </a:r>
                      <a:endParaRPr lang="en-GB" sz="900" kern="1200" dirty="0">
                        <a:solidFill>
                          <a:srgbClr val="000000"/>
                        </a:solidFill>
                        <a:latin typeface="+mj-lt"/>
                        <a:ea typeface="+mn-ea"/>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3386780438"/>
                  </a:ext>
                </a:extLst>
              </a:tr>
              <a:tr h="550052">
                <a:tc>
                  <a:txBody>
                    <a:bodyPr/>
                    <a:lstStyle/>
                    <a:p>
                      <a:pPr algn="l" fontAlgn="t">
                        <a:spcBef>
                          <a:spcPts val="100"/>
                        </a:spcBef>
                        <a:spcAft>
                          <a:spcPts val="100"/>
                        </a:spcAft>
                      </a:pPr>
                      <a:r>
                        <a:rPr lang="en-GB" sz="900" kern="1200" dirty="0">
                          <a:solidFill>
                            <a:srgbClr val="000000"/>
                          </a:solidFill>
                          <a:latin typeface="+mj-lt"/>
                          <a:ea typeface="+mn-ea"/>
                          <a:cs typeface="Arial" panose="020B0604020202020204" pitchFamily="34" charset="0"/>
                        </a:rPr>
                        <a:t> </a:t>
                      </a: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gridSpan="2">
                  <a:txBody>
                    <a:bodyPr/>
                    <a:lstStyle/>
                    <a:p>
                      <a:endParaRPr lang="fr-CH" sz="900" kern="1200" dirty="0">
                        <a:solidFill>
                          <a:srgbClr val="000000"/>
                        </a:solidFill>
                        <a:latin typeface="+mj-lt"/>
                        <a:ea typeface="+mn-ea"/>
                        <a:cs typeface="Arial" panose="020B0604020202020204" pitchFamily="34" charset="0"/>
                      </a:endParaRPr>
                    </a:p>
                    <a:p>
                      <a:r>
                        <a:rPr lang="en-GB" sz="900" kern="1200" dirty="0">
                          <a:solidFill>
                            <a:srgbClr val="000000"/>
                          </a:solidFill>
                          <a:latin typeface="+mj-lt"/>
                          <a:ea typeface="+mn-ea"/>
                          <a:cs typeface="Arial" panose="020B0604020202020204" pitchFamily="34" charset="0"/>
                        </a:rPr>
                        <a:t>Informal own-use production work</a:t>
                      </a:r>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1217978811"/>
                  </a:ext>
                </a:extLst>
              </a:tr>
              <a:tr h="323184">
                <a:tc>
                  <a:txBody>
                    <a:bodyPr/>
                    <a:lstStyle/>
                    <a:p>
                      <a:endParaRPr lang="en-GB" sz="900" kern="1200" dirty="0">
                        <a:solidFill>
                          <a:srgbClr val="000000"/>
                        </a:solidFill>
                        <a:latin typeface="+mj-lt"/>
                        <a:ea typeface="+mn-ea"/>
                        <a:cs typeface="Arial" panose="020B0604020202020204" pitchFamily="34" charset="0"/>
                      </a:endParaRPr>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r>
                        <a:rPr lang="en-GB" sz="900" kern="1200" dirty="0">
                          <a:solidFill>
                            <a:srgbClr val="000000"/>
                          </a:solidFill>
                          <a:latin typeface="+mj-lt"/>
                          <a:ea typeface="+mn-ea"/>
                          <a:cs typeface="Arial" panose="020B0604020202020204" pitchFamily="34" charset="0"/>
                        </a:rPr>
                        <a:t>Goods</a:t>
                      </a: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r>
                        <a:rPr lang="en-GB" sz="900" kern="1200" dirty="0">
                          <a:solidFill>
                            <a:srgbClr val="000000"/>
                          </a:solidFill>
                          <a:latin typeface="+mj-lt"/>
                          <a:ea typeface="+mn-ea"/>
                          <a:cs typeface="Arial" panose="020B0604020202020204" pitchFamily="34" charset="0"/>
                        </a:rPr>
                        <a:t>Services</a:t>
                      </a:r>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923516945"/>
                  </a:ext>
                </a:extLst>
              </a:tr>
              <a:tr h="334297">
                <a:tc>
                  <a:txBody>
                    <a:bodyPr/>
                    <a:lstStyle/>
                    <a:p>
                      <a:endParaRPr lang="en-GB" sz="900" kern="1200" dirty="0">
                        <a:solidFill>
                          <a:srgbClr val="000000"/>
                        </a:solidFill>
                        <a:latin typeface="+mj-lt"/>
                        <a:ea typeface="+mn-ea"/>
                        <a:cs typeface="Arial" panose="020B0604020202020204" pitchFamily="34" charset="0"/>
                      </a:endParaRPr>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sz="900" kern="1200">
                        <a:solidFill>
                          <a:srgbClr val="000000"/>
                        </a:solidFill>
                        <a:latin typeface="+mj-lt"/>
                        <a:ea typeface="+mn-ea"/>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sz="900" kern="1200" dirty="0">
                        <a:solidFill>
                          <a:srgbClr val="000000"/>
                        </a:solidFill>
                        <a:latin typeface="+mj-lt"/>
                        <a:ea typeface="+mn-ea"/>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990093761"/>
                  </a:ext>
                </a:extLst>
              </a:tr>
              <a:tr h="363793">
                <a:tc>
                  <a:txBody>
                    <a:bodyPr/>
                    <a:lstStyle/>
                    <a:p>
                      <a:endParaRPr lang="en-GB" sz="900" kern="1200" dirty="0">
                        <a:solidFill>
                          <a:srgbClr val="000000"/>
                        </a:solidFill>
                        <a:latin typeface="+mj-lt"/>
                        <a:ea typeface="+mn-ea"/>
                        <a:cs typeface="Arial" panose="020B0604020202020204" pitchFamily="34" charset="0"/>
                      </a:endParaRPr>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endParaRPr lang="en-GB" sz="900" kern="1200" dirty="0">
                        <a:solidFill>
                          <a:srgbClr val="000000"/>
                        </a:solidFill>
                        <a:latin typeface="+mj-lt"/>
                        <a:ea typeface="+mn-ea"/>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endParaRPr lang="en-GB" sz="900" kern="1200" dirty="0">
                        <a:solidFill>
                          <a:srgbClr val="000000"/>
                        </a:solidFill>
                        <a:latin typeface="+mj-lt"/>
                        <a:ea typeface="+mn-ea"/>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551227650"/>
                  </a:ext>
                </a:extLst>
              </a:tr>
            </a:tbl>
          </a:graphicData>
        </a:graphic>
      </p:graphicFrame>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1757364" y="1056901"/>
          <a:ext cx="1961372" cy="4635976"/>
        </p:xfrm>
        <a:graphic>
          <a:graphicData uri="http://schemas.openxmlformats.org/drawingml/2006/table">
            <a:tbl>
              <a:tblPr firstRow="1" firstCol="1" bandRow="1"/>
              <a:tblGrid>
                <a:gridCol w="1343456">
                  <a:extLst>
                    <a:ext uri="{9D8B030D-6E8A-4147-A177-3AD203B41FA5}">
                      <a16:colId xmlns:a16="http://schemas.microsoft.com/office/drawing/2014/main" val="1962355497"/>
                    </a:ext>
                  </a:extLst>
                </a:gridCol>
                <a:gridCol w="617916">
                  <a:extLst>
                    <a:ext uri="{9D8B030D-6E8A-4147-A177-3AD203B41FA5}">
                      <a16:colId xmlns:a16="http://schemas.microsoft.com/office/drawing/2014/main" val="2861726373"/>
                    </a:ext>
                  </a:extLst>
                </a:gridCol>
              </a:tblGrid>
              <a:tr h="327321">
                <a:tc gridSpan="2">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Economic units</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375848">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Sector</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072668">
                <a:tc gridSpan="2">
                  <a:txBody>
                    <a:bodyPr/>
                    <a:lstStyle/>
                    <a:p>
                      <a:pPr algn="l" fontAlgn="t">
                        <a:spcBef>
                          <a:spcPts val="100"/>
                        </a:spcBef>
                        <a:spcAft>
                          <a:spcPts val="100"/>
                        </a:spcAft>
                      </a:pPr>
                      <a:r>
                        <a:rPr lang="en-GB" sz="900" b="0" i="0" u="none" strike="noStrike">
                          <a:effectLst/>
                          <a:latin typeface="+mj-lt"/>
                          <a:ea typeface="Noto Sans SC Regular"/>
                          <a:cs typeface="Arial" panose="020B0604020202020204" pitchFamily="34" charset="0"/>
                        </a:rPr>
                        <a:t>Informal productive</a:t>
                      </a:r>
                      <a:br>
                        <a:rPr lang="en-GB" sz="900" b="0" i="0" u="none" strike="noStrike">
                          <a:effectLst/>
                          <a:latin typeface="+mj-lt"/>
                          <a:ea typeface="Noto Sans SC Regular"/>
                          <a:cs typeface="Arial" panose="020B0604020202020204" pitchFamily="34" charset="0"/>
                        </a:rPr>
                      </a:br>
                      <a:r>
                        <a:rPr lang="en-GB" sz="900" b="0" i="0" u="none" strike="noStrike">
                          <a:effectLst/>
                          <a:latin typeface="+mj-lt"/>
                          <a:ea typeface="Noto Sans SC Regular"/>
                          <a:cs typeface="Arial" panose="020B0604020202020204" pitchFamily="34" charset="0"/>
                        </a:rPr>
                        <a:t>activities by economic units</a:t>
                      </a:r>
                      <a:endParaRPr lang="en-GB" sz="900" b="0" i="0" u="none" strike="noStrike">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806358">
                <a:tc row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Form of informal work as input to production</a:t>
                      </a:r>
                      <a:endParaRPr lang="en-GB" sz="9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For pay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or profit</a:t>
                      </a:r>
                      <a:endParaRPr lang="en-GB" sz="9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033062">
                <a:tc vMerge="1">
                  <a:txBody>
                    <a:bodyPr/>
                    <a:lstStyle/>
                    <a:p>
                      <a:endParaRPr lang="en-GB" dirty="0"/>
                    </a:p>
                  </a:txBody>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Not for pay or profit</a:t>
                      </a:r>
                      <a:endParaRPr lang="en-GB" sz="9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r h="1020719">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Relation to SNA production boundary</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388922069"/>
                  </a:ext>
                </a:extLst>
              </a:tr>
            </a:tbl>
          </a:graphicData>
        </a:graphic>
      </p:graphicFrame>
    </p:spTree>
    <p:extLst>
      <p:ext uri="{BB962C8B-B14F-4D97-AF65-F5344CB8AC3E}">
        <p14:creationId xmlns:p14="http://schemas.microsoft.com/office/powerpoint/2010/main" val="45889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4D96A2-AF67-10A2-1A88-C808EB746AB4}"/>
              </a:ext>
            </a:extLst>
          </p:cNvPr>
          <p:cNvSpPr>
            <a:spLocks noGrp="1"/>
          </p:cNvSpPr>
          <p:nvPr>
            <p:ph type="title"/>
          </p:nvPr>
        </p:nvSpPr>
        <p:spPr>
          <a:xfrm>
            <a:off x="357188" y="1385095"/>
            <a:ext cx="11210924" cy="720000"/>
          </a:xfrm>
        </p:spPr>
        <p:txBody>
          <a:bodyPr/>
          <a:lstStyle/>
          <a:p>
            <a:r>
              <a:rPr lang="en-GB" sz="2800" dirty="0">
                <a:solidFill>
                  <a:schemeClr val="accent1"/>
                </a:solidFill>
              </a:rPr>
              <a:t>Content</a:t>
            </a:r>
            <a:endParaRPr lang="en-GB" dirty="0"/>
          </a:p>
        </p:txBody>
      </p:sp>
      <p:sp>
        <p:nvSpPr>
          <p:cNvPr id="7" name="Content Placeholder 2">
            <a:extLst>
              <a:ext uri="{FF2B5EF4-FFF2-40B4-BE49-F238E27FC236}">
                <a16:creationId xmlns:a16="http://schemas.microsoft.com/office/drawing/2014/main" id="{8F24C399-D486-1E6C-91AF-5A69D9B1041B}"/>
              </a:ext>
            </a:extLst>
          </p:cNvPr>
          <p:cNvSpPr>
            <a:spLocks noGrp="1"/>
          </p:cNvSpPr>
          <p:nvPr>
            <p:ph sz="half" idx="1"/>
          </p:nvPr>
        </p:nvSpPr>
        <p:spPr>
          <a:xfrm>
            <a:off x="490538" y="1893455"/>
            <a:ext cx="11304298" cy="3983471"/>
          </a:xfrm>
        </p:spPr>
        <p:txBody>
          <a:bodyPr>
            <a:normAutofit/>
          </a:bodyPr>
          <a:lstStyle/>
          <a:p>
            <a:pPr marL="277813" lvl="1" indent="-277813">
              <a:buFont typeface="Arial" panose="020B0604020202020204" pitchFamily="34" charset="0"/>
              <a:buChar char="•"/>
            </a:pPr>
            <a:r>
              <a:rPr lang="en-GB" sz="2800" dirty="0">
                <a:effectLst>
                  <a:outerShdw sx="0" sy="0">
                    <a:srgbClr val="000000"/>
                  </a:outerShdw>
                </a:effectLst>
              </a:rPr>
              <a:t>Why was the previous standards revised</a:t>
            </a:r>
          </a:p>
          <a:p>
            <a:pPr marL="277813" lvl="1" indent="-277813">
              <a:buFont typeface="Arial" panose="020B0604020202020204" pitchFamily="34" charset="0"/>
              <a:buChar char="•"/>
            </a:pPr>
            <a:r>
              <a:rPr lang="en-GB" sz="2800" dirty="0">
                <a:effectLst>
                  <a:outerShdw sx="0" sy="0">
                    <a:srgbClr val="000000"/>
                  </a:outerShdw>
                </a:effectLst>
              </a:rPr>
              <a:t>Outline of the framework in the resolution concerning statistics on the informal economy </a:t>
            </a:r>
            <a:br>
              <a:rPr lang="en-GB" sz="2800" dirty="0">
                <a:effectLst>
                  <a:outerShdw sx="0" sy="0">
                    <a:srgbClr val="000000"/>
                  </a:outerShdw>
                </a:effectLst>
              </a:rPr>
            </a:br>
            <a:r>
              <a:rPr lang="en-GB" sz="2400" dirty="0">
                <a:effectLst>
                  <a:outerShdw sx="0" sy="0">
                    <a:srgbClr val="000000"/>
                  </a:outerShdw>
                </a:effectLst>
              </a:rPr>
              <a:t>	-Underlying concept</a:t>
            </a:r>
            <a:br>
              <a:rPr lang="en-GB" sz="2400" dirty="0">
                <a:effectLst>
                  <a:outerShdw sx="0" sy="0">
                    <a:srgbClr val="000000"/>
                  </a:outerShdw>
                </a:effectLst>
              </a:rPr>
            </a:br>
            <a:r>
              <a:rPr lang="en-GB" sz="2400" dirty="0">
                <a:effectLst>
                  <a:outerShdw sx="0" sy="0">
                    <a:srgbClr val="000000"/>
                  </a:outerShdw>
                </a:effectLst>
              </a:rPr>
              <a:t>	-Overarching concepts</a:t>
            </a:r>
            <a:br>
              <a:rPr lang="en-GB" sz="2400" dirty="0">
                <a:effectLst>
                  <a:outerShdw sx="0" sy="0">
                    <a:srgbClr val="000000"/>
                  </a:outerShdw>
                </a:effectLst>
              </a:rPr>
            </a:br>
            <a:r>
              <a:rPr lang="en-GB" sz="2400" dirty="0">
                <a:effectLst>
                  <a:outerShdw sx="0" sy="0">
                    <a:srgbClr val="000000"/>
                  </a:outerShdw>
                </a:effectLst>
              </a:rPr>
              <a:t>	-Structure of the framework</a:t>
            </a:r>
          </a:p>
        </p:txBody>
      </p:sp>
    </p:spTree>
    <p:extLst>
      <p:ext uri="{BB962C8B-B14F-4D97-AF65-F5344CB8AC3E}">
        <p14:creationId xmlns:p14="http://schemas.microsoft.com/office/powerpoint/2010/main" val="164306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production in the informal sector</a:t>
            </a:r>
            <a:endParaRPr lang="fr-FR" sz="1600" dirty="0">
              <a:solidFill>
                <a:srgbClr val="1E2DBE"/>
              </a:solidFill>
              <a:latin typeface="Noto Sans" panose="020B0502040504020204" pitchFamily="34" charset="0"/>
            </a:endParaRPr>
          </a:p>
        </p:txBody>
      </p:sp>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4B715EF0-5715-9664-50B8-0B28B911BB86}"/>
              </a:ext>
            </a:extLst>
          </p:cNvPr>
          <p:cNvGraphicFramePr>
            <a:graphicFrameLocks noGrp="1"/>
          </p:cNvGraphicFramePr>
          <p:nvPr/>
        </p:nvGraphicFramePr>
        <p:xfrm>
          <a:off x="5353050" y="1040907"/>
          <a:ext cx="1961372" cy="4741580"/>
        </p:xfrm>
        <a:graphic>
          <a:graphicData uri="http://schemas.openxmlformats.org/drawingml/2006/table">
            <a:tbl>
              <a:tblPr firstRow="1" firstCol="1" bandRow="1"/>
              <a:tblGrid>
                <a:gridCol w="1961372">
                  <a:extLst>
                    <a:ext uri="{9D8B030D-6E8A-4147-A177-3AD203B41FA5}">
                      <a16:colId xmlns:a16="http://schemas.microsoft.com/office/drawing/2014/main" val="724496377"/>
                    </a:ext>
                  </a:extLst>
                </a:gridCol>
              </a:tblGrid>
              <a:tr h="315945">
                <a:tc>
                  <a:txBody>
                    <a:bodyPr/>
                    <a:lstStyle/>
                    <a:p>
                      <a:pPr marL="0" marR="0" lvl="0" indent="0" algn="l" defTabSz="914400" rtl="0" eaLnBrk="1" fontAlgn="t" latinLnBrk="0" hangingPunct="1">
                        <a:lnSpc>
                          <a:spcPct val="100000"/>
                        </a:lnSpc>
                        <a:spcBef>
                          <a:spcPts val="100"/>
                        </a:spcBef>
                        <a:spcAft>
                          <a:spcPts val="1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Noto Sans SC Regular"/>
                          <a:cs typeface="Arial" panose="020B0604020202020204" pitchFamily="34" charset="0"/>
                        </a:rPr>
                        <a:t>Informal production</a:t>
                      </a:r>
                      <a:endParaRPr lang="en-GB" sz="1400" dirty="0"/>
                    </a:p>
                  </a:txBody>
                  <a:tcPr marL="60997" marR="60997" marT="30499" marB="30499">
                    <a:lnL w="12700" cap="flat" cmpd="sng" algn="ctr">
                      <a:noFill/>
                      <a:prstDash val="solid"/>
                      <a:round/>
                      <a:headEnd type="none" w="med" len="med"/>
                      <a:tailEnd type="none" w="med" len="med"/>
                    </a:lnL>
                    <a:lnR>
                      <a:noFill/>
                    </a:lnR>
                    <a:lnT>
                      <a:noFill/>
                    </a:lnT>
                    <a:solidFill>
                      <a:srgbClr val="1E2DBE"/>
                    </a:solidFill>
                  </a:tcPr>
                </a:tc>
                <a:extLst>
                  <a:ext uri="{0D108BD9-81ED-4DB2-BD59-A6C34878D82A}">
                    <a16:rowId xmlns:a16="http://schemas.microsoft.com/office/drawing/2014/main" val="2029287143"/>
                  </a:ext>
                </a:extLst>
              </a:tr>
              <a:tr h="385761">
                <a:tc>
                  <a:txBody>
                    <a:bodyPr/>
                    <a:lstStyle/>
                    <a:p>
                      <a:pPr algn="l" fontAlgn="t">
                        <a:spcBef>
                          <a:spcPts val="100"/>
                        </a:spcBef>
                        <a:spcAft>
                          <a:spcPts val="100"/>
                        </a:spcAft>
                      </a:pPr>
                      <a:r>
                        <a:rPr lang="en-GB" sz="1400" b="1" i="0" u="none" strike="noStrike" dirty="0">
                          <a:solidFill>
                            <a:srgbClr val="000000"/>
                          </a:solidFill>
                          <a:effectLst/>
                          <a:latin typeface="+mj-lt"/>
                          <a:ea typeface="Noto Sans SC Regular"/>
                          <a:cs typeface="Arial" panose="020B0604020202020204" pitchFamily="34" charset="0"/>
                        </a:rPr>
                        <a:t>Informal sector </a:t>
                      </a:r>
                      <a:r>
                        <a:rPr lang="en-GB" sz="1400" b="0" i="0" u="none" strike="noStrike" dirty="0">
                          <a:solidFill>
                            <a:srgbClr val="000000"/>
                          </a:solidFill>
                          <a:effectLst/>
                          <a:latin typeface="+mj-lt"/>
                          <a:ea typeface="Noto Sans SC Regular"/>
                          <a:cs typeface="Arial" panose="020B0604020202020204" pitchFamily="34" charset="0"/>
                        </a:rPr>
                        <a:t>*</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805947084"/>
                  </a:ext>
                </a:extLst>
              </a:tr>
              <a:tr h="1100962">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All production by</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informal household</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unincorporated</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market enterprises</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3641755512"/>
                  </a:ext>
                </a:extLst>
              </a:tr>
              <a:tr h="413814">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Informal employment *</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3305112665"/>
                  </a:ext>
                </a:extLst>
              </a:tr>
              <a:tr h="432012">
                <a:tc>
                  <a:txBody>
                    <a:bodyPr/>
                    <a:lstStyle/>
                    <a:p>
                      <a:pPr algn="l" fontAlgn="t">
                        <a:spcBef>
                          <a:spcPts val="100"/>
                        </a:spcBef>
                        <a:spcAft>
                          <a:spcPts val="100"/>
                        </a:spcAft>
                      </a:pPr>
                      <a:r>
                        <a:rPr lang="en-GB" sz="1400" b="0" i="0" u="none" strike="noStrike" dirty="0">
                          <a:effectLst/>
                          <a:latin typeface="+mj-lt"/>
                          <a:ea typeface="Noto Sans SC Regular"/>
                          <a:cs typeface="Arial" panose="020B0604020202020204" pitchFamily="34" charset="0"/>
                        </a:rPr>
                        <a:t> </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1730200418"/>
                  </a:ext>
                </a:extLst>
              </a:tr>
              <a:tr h="504924">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Informal unpaid</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trainee work</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24021612"/>
                  </a:ext>
                </a:extLst>
              </a:tr>
              <a:tr h="555190">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Informal volunteer</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work</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230000636"/>
                  </a:ext>
                </a:extLst>
              </a:tr>
              <a:tr h="344324">
                <a:tc>
                  <a:txBody>
                    <a:bodyPr/>
                    <a:lstStyle/>
                    <a:p>
                      <a:endParaRPr lang="en-GB" sz="1400"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2861158004"/>
                  </a:ext>
                </a:extLst>
              </a:tr>
              <a:tr h="344324">
                <a:tc>
                  <a:txBody>
                    <a:bodyPr/>
                    <a:lstStyle/>
                    <a:p>
                      <a:endParaRPr lang="en-GB" sz="1400"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882881975"/>
                  </a:ext>
                </a:extLst>
              </a:tr>
              <a:tr h="344324">
                <a:tc>
                  <a:txBody>
                    <a:bodyPr/>
                    <a:lstStyle/>
                    <a:p>
                      <a:endParaRPr lang="en-GB" sz="1400"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105045545"/>
                  </a:ext>
                </a:extLst>
              </a:tr>
            </a:tbl>
          </a:graphicData>
        </a:graphic>
      </p:graphicFrame>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3391678" y="1040907"/>
          <a:ext cx="1961372" cy="4728793"/>
        </p:xfrm>
        <a:graphic>
          <a:graphicData uri="http://schemas.openxmlformats.org/drawingml/2006/table">
            <a:tbl>
              <a:tblPr firstRow="1" firstCol="1" bandRow="1"/>
              <a:tblGrid>
                <a:gridCol w="1343456">
                  <a:extLst>
                    <a:ext uri="{9D8B030D-6E8A-4147-A177-3AD203B41FA5}">
                      <a16:colId xmlns:a16="http://schemas.microsoft.com/office/drawing/2014/main" val="1962355497"/>
                    </a:ext>
                  </a:extLst>
                </a:gridCol>
                <a:gridCol w="617916">
                  <a:extLst>
                    <a:ext uri="{9D8B030D-6E8A-4147-A177-3AD203B41FA5}">
                      <a16:colId xmlns:a16="http://schemas.microsoft.com/office/drawing/2014/main" val="2861726373"/>
                    </a:ext>
                  </a:extLst>
                </a:gridCol>
              </a:tblGrid>
              <a:tr h="327321">
                <a:tc gridSpan="2">
                  <a:txBody>
                    <a:bodyPr/>
                    <a:lstStyle/>
                    <a:p>
                      <a:pPr algn="l" fontAlgn="t">
                        <a:spcBef>
                          <a:spcPts val="100"/>
                        </a:spcBef>
                        <a:spcAft>
                          <a:spcPts val="100"/>
                        </a:spcAft>
                      </a:pPr>
                      <a:r>
                        <a:rPr lang="en-GB" sz="1200" b="1" i="0" u="none" strike="noStrike" dirty="0">
                          <a:solidFill>
                            <a:srgbClr val="FFFFFF"/>
                          </a:solidFill>
                          <a:effectLst/>
                          <a:latin typeface="+mj-lt"/>
                          <a:ea typeface="Noto Sans SC Regular"/>
                          <a:cs typeface="Arial" panose="020B0604020202020204" pitchFamily="34" charset="0"/>
                        </a:rPr>
                        <a:t>Economic units</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375848">
                <a:tc grid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Sector</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097447">
                <a:tc grid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Informal productive</a:t>
                      </a:r>
                      <a:br>
                        <a:rPr lang="en-GB" sz="1200" b="0" i="0" u="none" strike="noStrike" dirty="0">
                          <a:effectLst/>
                          <a:latin typeface="+mj-lt"/>
                          <a:ea typeface="Noto Sans SC Regular"/>
                          <a:cs typeface="Arial" panose="020B0604020202020204" pitchFamily="34" charset="0"/>
                        </a:rPr>
                      </a:br>
                      <a:r>
                        <a:rPr lang="en-GB" sz="1200" b="0" i="0" u="none" strike="noStrike" dirty="0">
                          <a:effectLst/>
                          <a:latin typeface="+mj-lt"/>
                          <a:ea typeface="Noto Sans SC Regular"/>
                          <a:cs typeface="Arial" panose="020B0604020202020204" pitchFamily="34" charset="0"/>
                        </a:rPr>
                        <a:t>activities by economic units</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806358">
                <a:tc row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Form of informal work as input to production</a:t>
                      </a:r>
                      <a:endParaRPr lang="en-GB" sz="12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For pay</a:t>
                      </a:r>
                      <a:br>
                        <a:rPr lang="en-GB" sz="1200" b="0" i="0" u="none" strike="noStrike" dirty="0">
                          <a:solidFill>
                            <a:srgbClr val="000000"/>
                          </a:solidFill>
                          <a:effectLst/>
                          <a:latin typeface="+mj-lt"/>
                          <a:ea typeface="Noto Sans SC Regular"/>
                          <a:cs typeface="Arial" panose="020B0604020202020204" pitchFamily="34" charset="0"/>
                        </a:rPr>
                      </a:br>
                      <a:r>
                        <a:rPr lang="en-GB" sz="1200" b="0" i="0" u="none" strike="noStrike" dirty="0">
                          <a:solidFill>
                            <a:srgbClr val="000000"/>
                          </a:solidFill>
                          <a:effectLst/>
                          <a:latin typeface="+mj-lt"/>
                          <a:ea typeface="Noto Sans SC Regular"/>
                          <a:cs typeface="Arial" panose="020B0604020202020204" pitchFamily="34" charset="0"/>
                        </a:rPr>
                        <a:t>or profit</a:t>
                      </a:r>
                      <a:endParaRPr lang="en-GB" sz="12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101100">
                <a:tc vMerge="1">
                  <a:txBody>
                    <a:bodyPr/>
                    <a:lstStyle/>
                    <a:p>
                      <a:endParaRPr lang="en-GB" dirty="0"/>
                    </a:p>
                  </a:txBody>
                  <a:tcPr/>
                </a:tc>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Not for pay or profit</a:t>
                      </a:r>
                      <a:endParaRPr lang="en-GB" sz="12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r h="1020719">
                <a:tc grid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Relation to SNA production boundary</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388922069"/>
                  </a:ext>
                </a:extLst>
              </a:tr>
            </a:tbl>
          </a:graphicData>
        </a:graphic>
      </p:graphicFrame>
    </p:spTree>
    <p:extLst>
      <p:ext uri="{BB962C8B-B14F-4D97-AF65-F5344CB8AC3E}">
        <p14:creationId xmlns:p14="http://schemas.microsoft.com/office/powerpoint/2010/main" val="3307784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productive activities by economic units in the informal economy</a:t>
            </a:r>
            <a:endParaRPr lang="fr-FR" sz="1600" dirty="0">
              <a:solidFill>
                <a:srgbClr val="1E2DBE"/>
              </a:solidFill>
              <a:latin typeface="Noto Sans" panose="020B0502040504020204" pitchFamily="34" charset="0"/>
            </a:endParaRPr>
          </a:p>
        </p:txBody>
      </p:sp>
      <p:graphicFrame>
        <p:nvGraphicFramePr>
          <p:cNvPr id="4" name="Content Placeholder 5">
            <a:extLst>
              <a:ext uri="{FF2B5EF4-FFF2-40B4-BE49-F238E27FC236}">
                <a16:creationId xmlns:a16="http://schemas.microsoft.com/office/drawing/2014/main" id="{55CC65DA-1935-7D7D-F91E-F547A5C11FA6}"/>
              </a:ext>
            </a:extLst>
          </p:cNvPr>
          <p:cNvGraphicFramePr>
            <a:graphicFrameLocks/>
          </p:cNvGraphicFramePr>
          <p:nvPr/>
        </p:nvGraphicFramePr>
        <p:xfrm>
          <a:off x="3718736" y="1040907"/>
          <a:ext cx="1634314" cy="4653806"/>
        </p:xfrm>
        <a:graphic>
          <a:graphicData uri="http://schemas.openxmlformats.org/drawingml/2006/table">
            <a:tbl>
              <a:tblPr firstRow="1" firstCol="1" bandRow="1"/>
              <a:tblGrid>
                <a:gridCol w="1634314">
                  <a:extLst>
                    <a:ext uri="{9D8B030D-6E8A-4147-A177-3AD203B41FA5}">
                      <a16:colId xmlns:a16="http://schemas.microsoft.com/office/drawing/2014/main" val="2981996772"/>
                    </a:ext>
                  </a:extLst>
                </a:gridCol>
              </a:tblGrid>
              <a:tr h="327321">
                <a:tc>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Informal production</a:t>
                      </a:r>
                      <a:endParaRPr lang="en-GB" sz="900" b="0" i="0" u="none" strike="noStrike" dirty="0">
                        <a:effectLst/>
                        <a:latin typeface="+mj-lt"/>
                      </a:endParaRPr>
                    </a:p>
                  </a:txBody>
                  <a:tcPr marL="60997" marR="60997" marT="30499" marB="30499">
                    <a:lnR>
                      <a:noFill/>
                    </a:lnR>
                    <a:lnT>
                      <a:noFill/>
                    </a:lnT>
                    <a:lnB>
                      <a:noFill/>
                    </a:lnB>
                    <a:solidFill>
                      <a:srgbClr val="1E2DBE"/>
                    </a:solidFill>
                  </a:tcPr>
                </a:tc>
                <a:extLst>
                  <a:ext uri="{0D108BD9-81ED-4DB2-BD59-A6C34878D82A}">
                    <a16:rowId xmlns:a16="http://schemas.microsoft.com/office/drawing/2014/main" val="1353279015"/>
                  </a:ext>
                </a:extLst>
              </a:tr>
              <a:tr h="375848">
                <a:tc>
                  <a:txBody>
                    <a:bodyPr/>
                    <a:lstStyle/>
                    <a:p>
                      <a:pPr algn="l" fontAlgn="t">
                        <a:spcBef>
                          <a:spcPts val="100"/>
                        </a:spcBef>
                        <a:spcAft>
                          <a:spcPts val="100"/>
                        </a:spcAft>
                      </a:pPr>
                      <a:r>
                        <a:rPr lang="en-GB" sz="900" b="1" i="0" u="none" strike="noStrike">
                          <a:solidFill>
                            <a:srgbClr val="000000"/>
                          </a:solidFill>
                          <a:effectLst/>
                          <a:latin typeface="+mj-lt"/>
                          <a:ea typeface="Noto Sans SC Regular"/>
                          <a:cs typeface="Arial" panose="020B0604020202020204" pitchFamily="34" charset="0"/>
                        </a:rPr>
                        <a:t>Formal sector</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3941321541"/>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in the formal sector is formal</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496357161"/>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4145866102"/>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extLst>
                  <a:ext uri="{0D108BD9-81ED-4DB2-BD59-A6C34878D82A}">
                    <a16:rowId xmlns:a16="http://schemas.microsoft.com/office/drawing/2014/main" val="4175553000"/>
                  </a:ext>
                </a:extLst>
              </a:tr>
              <a:tr h="491948">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unpaid</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trainee work</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1719577467"/>
                  </a:ext>
                </a:extLst>
              </a:tr>
              <a:tr h="541114">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volunteer work</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88729764"/>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Goods and services</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759275616"/>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SNA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880887806"/>
                  </a:ext>
                </a:extLst>
              </a:tr>
              <a:tr h="361204">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SNA general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570324026"/>
                  </a:ext>
                </a:extLst>
              </a:tr>
            </a:tbl>
          </a:graphicData>
        </a:graphic>
      </p:graphicFrame>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4B715EF0-5715-9664-50B8-0B28B911BB86}"/>
              </a:ext>
            </a:extLst>
          </p:cNvPr>
          <p:cNvGraphicFramePr>
            <a:graphicFrameLocks noGrp="1"/>
          </p:cNvGraphicFramePr>
          <p:nvPr/>
        </p:nvGraphicFramePr>
        <p:xfrm>
          <a:off x="5353050" y="1040907"/>
          <a:ext cx="1045469" cy="4645202"/>
        </p:xfrm>
        <a:graphic>
          <a:graphicData uri="http://schemas.openxmlformats.org/drawingml/2006/table">
            <a:tbl>
              <a:tblPr firstRow="1" firstCol="1" bandRow="1"/>
              <a:tblGrid>
                <a:gridCol w="1045469">
                  <a:extLst>
                    <a:ext uri="{9D8B030D-6E8A-4147-A177-3AD203B41FA5}">
                      <a16:colId xmlns:a16="http://schemas.microsoft.com/office/drawing/2014/main" val="724496377"/>
                    </a:ext>
                  </a:extLst>
                </a:gridCol>
              </a:tblGrid>
              <a:tr h="335161">
                <a:tc>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solidFill>
                      <a:srgbClr val="1E2DBE"/>
                    </a:solidFill>
                  </a:tcPr>
                </a:tc>
                <a:extLst>
                  <a:ext uri="{0D108BD9-81ED-4DB2-BD59-A6C34878D82A}">
                    <a16:rowId xmlns:a16="http://schemas.microsoft.com/office/drawing/2014/main" val="2029287143"/>
                  </a:ext>
                </a:extLst>
              </a:tr>
              <a:tr h="375672">
                <a:tc>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Informal sector </a:t>
                      </a:r>
                      <a:r>
                        <a:rPr lang="en-GB" sz="900" b="0" i="0" u="none" strike="noStrike" dirty="0">
                          <a:solidFill>
                            <a:srgbClr val="000000"/>
                          </a:solidFill>
                          <a:effectLst/>
                          <a:latin typeface="+mj-lt"/>
                          <a:ea typeface="Noto Sans SC Regular"/>
                          <a:cs typeface="Arial" panose="020B0604020202020204" pitchFamily="34" charset="0"/>
                        </a:rPr>
                        <a:t>*</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805947084"/>
                  </a:ext>
                </a:extLst>
              </a:tr>
              <a:tr h="1072167">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All production by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informal household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unincorporated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market enterprises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3641755512"/>
                  </a:ext>
                </a:extLst>
              </a:tr>
              <a:tr h="40299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3305112665"/>
                  </a:ext>
                </a:extLst>
              </a:tr>
              <a:tr h="420713">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1730200418"/>
                  </a:ext>
                </a:extLst>
              </a:tr>
              <a:tr h="49171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24021612"/>
                  </a:ext>
                </a:extLst>
              </a:tr>
              <a:tr h="54066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volunteer</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230000636"/>
                  </a:ext>
                </a:extLst>
              </a:tr>
              <a:tr h="31237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2861158004"/>
                  </a:ext>
                </a:extLst>
              </a:tr>
              <a:tr h="28191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882881975"/>
                  </a:ext>
                </a:extLst>
              </a:tr>
              <a:tr h="335161">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105045545"/>
                  </a:ext>
                </a:extLst>
              </a:tr>
            </a:tbl>
          </a:graphicData>
        </a:graphic>
      </p:graphicFrame>
      <p:graphicFrame>
        <p:nvGraphicFramePr>
          <p:cNvPr id="5" name="Table 4">
            <a:extLst>
              <a:ext uri="{FF2B5EF4-FFF2-40B4-BE49-F238E27FC236}">
                <a16:creationId xmlns:a16="http://schemas.microsoft.com/office/drawing/2014/main" id="{72B9FD8B-8145-D856-DD81-BE452A9DAEBC}"/>
              </a:ext>
            </a:extLst>
          </p:cNvPr>
          <p:cNvGraphicFramePr>
            <a:graphicFrameLocks noGrp="1"/>
          </p:cNvGraphicFramePr>
          <p:nvPr/>
        </p:nvGraphicFramePr>
        <p:xfrm>
          <a:off x="6398519" y="1040907"/>
          <a:ext cx="3297930" cy="4644647"/>
        </p:xfrm>
        <a:graphic>
          <a:graphicData uri="http://schemas.openxmlformats.org/drawingml/2006/table">
            <a:tbl>
              <a:tblPr firstRow="1" firstCol="1" bandRow="1"/>
              <a:tblGrid>
                <a:gridCol w="1600327">
                  <a:extLst>
                    <a:ext uri="{9D8B030D-6E8A-4147-A177-3AD203B41FA5}">
                      <a16:colId xmlns:a16="http://schemas.microsoft.com/office/drawing/2014/main" val="3056134021"/>
                    </a:ext>
                  </a:extLst>
                </a:gridCol>
                <a:gridCol w="818331">
                  <a:extLst>
                    <a:ext uri="{9D8B030D-6E8A-4147-A177-3AD203B41FA5}">
                      <a16:colId xmlns:a16="http://schemas.microsoft.com/office/drawing/2014/main" val="2013501636"/>
                    </a:ext>
                  </a:extLst>
                </a:gridCol>
                <a:gridCol w="879272">
                  <a:extLst>
                    <a:ext uri="{9D8B030D-6E8A-4147-A177-3AD203B41FA5}">
                      <a16:colId xmlns:a16="http://schemas.microsoft.com/office/drawing/2014/main" val="3993693569"/>
                    </a:ext>
                  </a:extLst>
                </a:gridCol>
              </a:tblGrid>
              <a:tr h="327321">
                <a:tc gridSpan="3">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lnB>
                      <a:noFill/>
                    </a:lnB>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966004386"/>
                  </a:ext>
                </a:extLst>
              </a:tr>
              <a:tr h="375848">
                <a:tc gridSpan="3">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Household own-use production and community sector</a:t>
                      </a:r>
                      <a:endParaRPr lang="en-GB" sz="900" b="0" i="0" u="none" strike="noStrike" dirty="0">
                        <a:effectLst/>
                        <a:latin typeface="+mj-lt"/>
                      </a:endParaRPr>
                    </a:p>
                  </a:txBody>
                  <a:tcPr marL="60997" marR="60997" marT="30499" marB="30499">
                    <a:lnL w="12700" cap="flat" cmpd="sng" algn="ctr">
                      <a:solidFill>
                        <a:srgbClr val="1E2DBE"/>
                      </a:solidFill>
                      <a:prstDash val="solid"/>
                      <a:round/>
                      <a:headEnd type="none" w="med" len="med"/>
                      <a:tailEnd type="none" w="med" len="med"/>
                    </a:lnL>
                    <a:lnR>
                      <a:noFill/>
                    </a:lnR>
                    <a:lnT w="12700" cmpd="sng">
                      <a:noFill/>
                      <a:prstDash val="solid"/>
                    </a:lnT>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105422593"/>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by informal employees engaged by households and non-formal non-profit organizations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gridSpan="2">
                  <a:txBody>
                    <a:bodyPr/>
                    <a:lstStyle/>
                    <a:p>
                      <a:pPr marL="0" algn="l" defTabSz="914400" rtl="0" eaLnBrk="1" fontAlgn="t" latinLnBrk="0" hangingPunct="1">
                        <a:spcBef>
                          <a:spcPts val="100"/>
                        </a:spcBef>
                        <a:spcAft>
                          <a:spcPts val="100"/>
                        </a:spcAft>
                      </a:pPr>
                      <a:r>
                        <a:rPr lang="fr-CH" sz="900" dirty="0">
                          <a:latin typeface="+mj-lt"/>
                        </a:rPr>
                        <a:t>I</a:t>
                      </a:r>
                      <a:r>
                        <a:rPr lang="fr-CH" sz="900" b="0" i="0" u="none" strike="noStrike" kern="1200" dirty="0">
                          <a:solidFill>
                            <a:srgbClr val="000000"/>
                          </a:solidFill>
                          <a:effectLst/>
                          <a:latin typeface="+mj-lt"/>
                          <a:cs typeface="Arial" panose="020B0604020202020204" pitchFamily="34" charset="0"/>
                        </a:rPr>
                        <a:t>nformal </a:t>
                      </a:r>
                      <a:r>
                        <a:rPr lang="fr-CH" sz="900" b="0" i="0" u="none" strike="noStrike" kern="1200" dirty="0" err="1">
                          <a:solidFill>
                            <a:srgbClr val="000000"/>
                          </a:solidFill>
                          <a:effectLst/>
                          <a:latin typeface="+mj-lt"/>
                          <a:cs typeface="Arial" panose="020B0604020202020204" pitchFamily="34" charset="0"/>
                        </a:rPr>
                        <a:t>household</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own</a:t>
                      </a:r>
                      <a:r>
                        <a:rPr lang="fr-CH" sz="900" b="0" i="0" u="none" strike="noStrike" kern="1200" dirty="0">
                          <a:solidFill>
                            <a:srgbClr val="000000"/>
                          </a:solidFill>
                          <a:effectLst/>
                          <a:latin typeface="+mj-lt"/>
                          <a:cs typeface="Arial" panose="020B0604020202020204" pitchFamily="34" charset="0"/>
                        </a:rPr>
                        <a:t>-use production, direct </a:t>
                      </a:r>
                      <a:r>
                        <a:rPr lang="fr-CH" sz="900" b="0" i="0" u="none" strike="noStrike" kern="1200" dirty="0" err="1">
                          <a:solidFill>
                            <a:srgbClr val="000000"/>
                          </a:solidFill>
                          <a:effectLst/>
                          <a:latin typeface="+mj-lt"/>
                          <a:cs typeface="Arial" panose="020B0604020202020204" pitchFamily="34" charset="0"/>
                        </a:rPr>
                        <a:t>volunteer</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work</a:t>
                      </a:r>
                      <a:r>
                        <a:rPr lang="fr-CH" sz="900" b="0" i="0" u="none" strike="noStrike" kern="1200" dirty="0">
                          <a:solidFill>
                            <a:srgbClr val="000000"/>
                          </a:solidFill>
                          <a:effectLst/>
                          <a:latin typeface="+mj-lt"/>
                          <a:cs typeface="Arial" panose="020B0604020202020204" pitchFamily="34" charset="0"/>
                        </a:rPr>
                        <a:t>, production by non-</a:t>
                      </a:r>
                      <a:r>
                        <a:rPr lang="fr-CH" sz="900" b="0" i="0" u="none" strike="noStrike" kern="1200" dirty="0" err="1">
                          <a:solidFill>
                            <a:srgbClr val="000000"/>
                          </a:solidFill>
                          <a:effectLst/>
                          <a:latin typeface="+mj-lt"/>
                          <a:cs typeface="Arial" panose="020B0604020202020204" pitchFamily="34" charset="0"/>
                        </a:rPr>
                        <a:t>formal</a:t>
                      </a:r>
                      <a:r>
                        <a:rPr lang="fr-CH" sz="900" b="0" i="0" u="none" strike="noStrike" kern="1200" dirty="0">
                          <a:solidFill>
                            <a:srgbClr val="000000"/>
                          </a:solidFill>
                          <a:effectLst/>
                          <a:latin typeface="+mj-lt"/>
                          <a:cs typeface="Arial" panose="020B0604020202020204" pitchFamily="34" charset="0"/>
                        </a:rPr>
                        <a:t> non-profit </a:t>
                      </a:r>
                      <a:r>
                        <a:rPr lang="fr-CH" sz="900" b="0" i="0" u="none" strike="noStrike" kern="1200" dirty="0" err="1">
                          <a:solidFill>
                            <a:srgbClr val="000000"/>
                          </a:solidFill>
                          <a:effectLst/>
                          <a:latin typeface="+mj-lt"/>
                          <a:cs typeface="Arial" panose="020B0604020202020204" pitchFamily="34" charset="0"/>
                        </a:rPr>
                        <a:t>organizations</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89948454"/>
                  </a:ext>
                </a:extLst>
              </a:tr>
              <a:tr h="403179">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employment *</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tc gridSpan="2">
                  <a:txBody>
                    <a:bodyPr/>
                    <a:lstStyle/>
                    <a:p>
                      <a:endParaRPr lang="en-GB"/>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38847420"/>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gridSpan="2">
                  <a:txBody>
                    <a:bodyPr/>
                    <a:lstStyle/>
                    <a:p>
                      <a:endParaRPr lang="en-GB"/>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93751000"/>
                  </a:ext>
                </a:extLst>
              </a:tr>
              <a:tr h="475746">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volunteer</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work</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3386780438"/>
                  </a:ext>
                </a:extLst>
              </a:tr>
              <a:tr h="550052">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ea typeface="+mn-ea"/>
                          <a:cs typeface="Arial" panose="020B0604020202020204" pitchFamily="34" charset="0"/>
                        </a:rPr>
                        <a:t>Informal </a:t>
                      </a:r>
                      <a:r>
                        <a:rPr lang="fr-CH" sz="900" b="0" i="0" u="none" strike="noStrike" kern="1200" dirty="0" err="1">
                          <a:solidFill>
                            <a:srgbClr val="000000"/>
                          </a:solidFill>
                          <a:effectLst/>
                          <a:latin typeface="+mj-lt"/>
                          <a:ea typeface="+mn-ea"/>
                          <a:cs typeface="Arial" panose="020B0604020202020204" pitchFamily="34" charset="0"/>
                        </a:rPr>
                        <a:t>own</a:t>
                      </a:r>
                      <a:r>
                        <a:rPr lang="fr-CH" sz="900" b="0" i="0" u="none" strike="noStrike" kern="1200" dirty="0">
                          <a:solidFill>
                            <a:srgbClr val="000000"/>
                          </a:solidFill>
                          <a:effectLst/>
                          <a:latin typeface="+mj-lt"/>
                          <a:ea typeface="+mn-ea"/>
                          <a:cs typeface="Arial" panose="020B0604020202020204" pitchFamily="34" charset="0"/>
                        </a:rPr>
                        <a:t>-use production </a:t>
                      </a:r>
                      <a:r>
                        <a:rPr lang="fr-CH" sz="900" b="0" i="0" u="none" strike="noStrike" kern="1200" dirty="0" err="1">
                          <a:solidFill>
                            <a:srgbClr val="000000"/>
                          </a:solidFill>
                          <a:effectLst/>
                          <a:latin typeface="+mj-lt"/>
                          <a:ea typeface="+mn-ea"/>
                          <a:cs typeface="Arial" panose="020B0604020202020204" pitchFamily="34" charset="0"/>
                        </a:rPr>
                        <a:t>work</a:t>
                      </a:r>
                      <a:endParaRPr lang="en-GB" sz="900" b="0" i="0" u="none" strike="noStrike" kern="1200" dirty="0">
                        <a:solidFill>
                          <a:srgbClr val="000000"/>
                        </a:solidFill>
                        <a:effectLst/>
                        <a:latin typeface="+mj-lt"/>
                        <a:ea typeface="+mn-ea"/>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1217978811"/>
                  </a:ext>
                </a:extLst>
              </a:tr>
              <a:tr h="287059">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dirty="0"/>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923516945"/>
                  </a:ext>
                </a:extLst>
              </a:tr>
              <a:tr h="306169">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dirty="0"/>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990093761"/>
                  </a:ext>
                </a:extLst>
              </a:tr>
              <a:tr h="305148">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endParaRPr lang="en-GB"/>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endParaRPr lang="en-GB" dirty="0"/>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551227650"/>
                  </a:ext>
                </a:extLst>
              </a:tr>
            </a:tbl>
          </a:graphicData>
        </a:graphic>
      </p:graphicFrame>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1757364" y="1056901"/>
          <a:ext cx="1961372" cy="4635976"/>
        </p:xfrm>
        <a:graphic>
          <a:graphicData uri="http://schemas.openxmlformats.org/drawingml/2006/table">
            <a:tbl>
              <a:tblPr firstRow="1" firstCol="1" bandRow="1"/>
              <a:tblGrid>
                <a:gridCol w="1343456">
                  <a:extLst>
                    <a:ext uri="{9D8B030D-6E8A-4147-A177-3AD203B41FA5}">
                      <a16:colId xmlns:a16="http://schemas.microsoft.com/office/drawing/2014/main" val="1962355497"/>
                    </a:ext>
                  </a:extLst>
                </a:gridCol>
                <a:gridCol w="617916">
                  <a:extLst>
                    <a:ext uri="{9D8B030D-6E8A-4147-A177-3AD203B41FA5}">
                      <a16:colId xmlns:a16="http://schemas.microsoft.com/office/drawing/2014/main" val="2861726373"/>
                    </a:ext>
                  </a:extLst>
                </a:gridCol>
              </a:tblGrid>
              <a:tr h="327321">
                <a:tc gridSpan="2">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Economic units</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375848">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Sector</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072668">
                <a:tc gridSpan="2">
                  <a:txBody>
                    <a:bodyPr/>
                    <a:lstStyle/>
                    <a:p>
                      <a:pPr algn="l" fontAlgn="t">
                        <a:spcBef>
                          <a:spcPts val="100"/>
                        </a:spcBef>
                        <a:spcAft>
                          <a:spcPts val="100"/>
                        </a:spcAft>
                      </a:pPr>
                      <a:r>
                        <a:rPr lang="en-GB" sz="900" b="0" i="0" u="none" strike="noStrike">
                          <a:effectLst/>
                          <a:latin typeface="+mj-lt"/>
                          <a:ea typeface="Noto Sans SC Regular"/>
                          <a:cs typeface="Arial" panose="020B0604020202020204" pitchFamily="34" charset="0"/>
                        </a:rPr>
                        <a:t>Informal productive</a:t>
                      </a:r>
                      <a:br>
                        <a:rPr lang="en-GB" sz="900" b="0" i="0" u="none" strike="noStrike">
                          <a:effectLst/>
                          <a:latin typeface="+mj-lt"/>
                          <a:ea typeface="Noto Sans SC Regular"/>
                          <a:cs typeface="Arial" panose="020B0604020202020204" pitchFamily="34" charset="0"/>
                        </a:rPr>
                      </a:br>
                      <a:r>
                        <a:rPr lang="en-GB" sz="900" b="0" i="0" u="none" strike="noStrike">
                          <a:effectLst/>
                          <a:latin typeface="+mj-lt"/>
                          <a:ea typeface="Noto Sans SC Regular"/>
                          <a:cs typeface="Arial" panose="020B0604020202020204" pitchFamily="34" charset="0"/>
                        </a:rPr>
                        <a:t>activities by economic units</a:t>
                      </a:r>
                      <a:endParaRPr lang="en-GB" sz="900" b="0" i="0" u="none" strike="noStrike">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806358">
                <a:tc row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Form of informal work as input to production</a:t>
                      </a:r>
                      <a:endParaRPr lang="en-GB" sz="9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For pay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or profit</a:t>
                      </a:r>
                      <a:endParaRPr lang="en-GB" sz="9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033062">
                <a:tc vMerge="1">
                  <a:txBody>
                    <a:bodyPr/>
                    <a:lstStyle/>
                    <a:p>
                      <a:endParaRPr lang="en-GB" dirty="0"/>
                    </a:p>
                  </a:txBody>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Not for pay or profit</a:t>
                      </a:r>
                      <a:endParaRPr lang="en-GB" sz="9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r h="1020719">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Relation to SNA production boundary</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388922069"/>
                  </a:ext>
                </a:extLst>
              </a:tr>
            </a:tbl>
          </a:graphicData>
        </a:graphic>
      </p:graphicFrame>
    </p:spTree>
    <p:extLst>
      <p:ext uri="{BB962C8B-B14F-4D97-AF65-F5344CB8AC3E}">
        <p14:creationId xmlns:p14="http://schemas.microsoft.com/office/powerpoint/2010/main" val="2400342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
        <p159:morph option="byObject"/>
      </p:transition>
    </mc:Choice>
    <mc:Fallback xmlns="">
      <p:transition spd="slow" advTm="3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productive activities by economic units in the informal economy</a:t>
            </a:r>
            <a:endParaRPr lang="fr-FR" sz="1600" dirty="0">
              <a:solidFill>
                <a:srgbClr val="1E2DBE"/>
              </a:solidFill>
              <a:latin typeface="Noto Sans" panose="020B0502040504020204" pitchFamily="34" charset="0"/>
            </a:endParaRPr>
          </a:p>
        </p:txBody>
      </p:sp>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72B9FD8B-8145-D856-DD81-BE452A9DAEBC}"/>
              </a:ext>
            </a:extLst>
          </p:cNvPr>
          <p:cNvGraphicFramePr>
            <a:graphicFrameLocks noGrp="1"/>
          </p:cNvGraphicFramePr>
          <p:nvPr/>
        </p:nvGraphicFramePr>
        <p:xfrm>
          <a:off x="5254641" y="986700"/>
          <a:ext cx="4594210" cy="5580773"/>
        </p:xfrm>
        <a:graphic>
          <a:graphicData uri="http://schemas.openxmlformats.org/drawingml/2006/table">
            <a:tbl>
              <a:tblPr firstRow="1" firstCol="1" bandRow="1"/>
              <a:tblGrid>
                <a:gridCol w="2229349">
                  <a:extLst>
                    <a:ext uri="{9D8B030D-6E8A-4147-A177-3AD203B41FA5}">
                      <a16:colId xmlns:a16="http://schemas.microsoft.com/office/drawing/2014/main" val="3056134021"/>
                    </a:ext>
                  </a:extLst>
                </a:gridCol>
                <a:gridCol w="2364861">
                  <a:extLst>
                    <a:ext uri="{9D8B030D-6E8A-4147-A177-3AD203B41FA5}">
                      <a16:colId xmlns:a16="http://schemas.microsoft.com/office/drawing/2014/main" val="2013501636"/>
                    </a:ext>
                  </a:extLst>
                </a:gridCol>
              </a:tblGrid>
              <a:tr h="445737">
                <a:tc gridSpan="2">
                  <a:txBody>
                    <a:bodyPr/>
                    <a:lstStyle/>
                    <a:p>
                      <a:pPr marL="0" marR="0" lvl="0" indent="0" algn="l" defTabSz="914400" rtl="0" eaLnBrk="1" fontAlgn="t" latinLnBrk="0" hangingPunct="1">
                        <a:lnSpc>
                          <a:spcPct val="100000"/>
                        </a:lnSpc>
                        <a:spcBef>
                          <a:spcPts val="100"/>
                        </a:spcBef>
                        <a:spcAft>
                          <a:spcPts val="100"/>
                        </a:spcAft>
                        <a:buClrTx/>
                        <a:buSzTx/>
                        <a:buFontTx/>
                        <a:buNone/>
                        <a:tabLst/>
                        <a:defRPr/>
                      </a:pPr>
                      <a:r>
                        <a:rPr lang="en-GB" sz="1400" b="1" i="0" u="none" strike="noStrike" kern="1200" noProof="0" dirty="0">
                          <a:solidFill>
                            <a:srgbClr val="FFFFFF"/>
                          </a:solidFill>
                          <a:effectLst/>
                          <a:latin typeface="+mj-lt"/>
                          <a:ea typeface="Noto Sans SC Regular"/>
                          <a:cs typeface="Arial" panose="020B0604020202020204" pitchFamily="34" charset="0"/>
                        </a:rPr>
                        <a:t>Informal production</a:t>
                      </a:r>
                      <a:endParaRPr lang="en-GB" dirty="0"/>
                    </a:p>
                  </a:txBody>
                  <a:tcPr marL="60997" marR="60997" marT="30499" marB="30499">
                    <a:lnL w="12700" cap="flat" cmpd="sng" algn="ctr">
                      <a:noFill/>
                      <a:prstDash val="solid"/>
                      <a:round/>
                      <a:headEnd type="none" w="med" len="med"/>
                      <a:tailEnd type="none" w="med" len="med"/>
                    </a:lnL>
                    <a:lnR>
                      <a:noFill/>
                    </a:lnR>
                    <a:lnT>
                      <a:noFill/>
                    </a:lnT>
                    <a:lnB>
                      <a:noFill/>
                    </a:lnB>
                    <a:solidFill>
                      <a:srgbClr val="1E2DBE"/>
                    </a:solidFill>
                  </a:tcPr>
                </a:tc>
                <a:tc hMerge="1">
                  <a:txBody>
                    <a:bodyPr/>
                    <a:lstStyle/>
                    <a:p>
                      <a:endParaRPr lang="en-GB"/>
                    </a:p>
                  </a:txBody>
                  <a:tcPr>
                    <a:lnL w="12700" cmpd="sng">
                      <a:noFill/>
                      <a:prstDash val="solid"/>
                    </a:lnL>
                  </a:tcPr>
                </a:tc>
                <a:extLst>
                  <a:ext uri="{0D108BD9-81ED-4DB2-BD59-A6C34878D82A}">
                    <a16:rowId xmlns:a16="http://schemas.microsoft.com/office/drawing/2014/main" val="1966004386"/>
                  </a:ext>
                </a:extLst>
              </a:tr>
              <a:tr h="529206">
                <a:tc gridSpan="2">
                  <a:txBody>
                    <a:bodyPr/>
                    <a:lstStyle/>
                    <a:p>
                      <a:pPr algn="l" fontAlgn="t">
                        <a:spcBef>
                          <a:spcPts val="100"/>
                        </a:spcBef>
                        <a:spcAft>
                          <a:spcPts val="100"/>
                        </a:spcAft>
                      </a:pPr>
                      <a:r>
                        <a:rPr lang="en-GB" sz="1400" b="1" i="0" u="none" strike="noStrike" dirty="0">
                          <a:solidFill>
                            <a:srgbClr val="000000"/>
                          </a:solidFill>
                          <a:effectLst/>
                          <a:latin typeface="+mj-lt"/>
                          <a:ea typeface="Noto Sans SC Regular"/>
                          <a:cs typeface="Arial" panose="020B0604020202020204" pitchFamily="34" charset="0"/>
                        </a:rPr>
                        <a:t>Household own-use production and community sector</a:t>
                      </a:r>
                      <a:endParaRPr lang="en-GB" sz="1400" b="0" i="0" u="none" strike="noStrike" dirty="0">
                        <a:effectLst/>
                        <a:latin typeface="+mj-lt"/>
                      </a:endParaRPr>
                    </a:p>
                  </a:txBody>
                  <a:tcPr marL="60997" marR="60997" marT="30499" marB="30499">
                    <a:lnL w="12700" cap="flat" cmpd="sng" algn="ctr">
                      <a:solidFill>
                        <a:srgbClr val="1E2DBE"/>
                      </a:solidFill>
                      <a:prstDash val="solid"/>
                      <a:round/>
                      <a:headEnd type="none" w="med" len="med"/>
                      <a:tailEnd type="none" w="med" len="med"/>
                    </a:lnL>
                    <a:lnR>
                      <a:noFill/>
                    </a:lnR>
                    <a:lnT w="12700" cmpd="sng">
                      <a:noFill/>
                      <a:prstDash val="solid"/>
                    </a:lnT>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lnL w="12700" cmpd="sng">
                      <a:noFill/>
                      <a:prstDash val="solid"/>
                    </a:lnL>
                  </a:tcPr>
                </a:tc>
                <a:extLst>
                  <a:ext uri="{0D108BD9-81ED-4DB2-BD59-A6C34878D82A}">
                    <a16:rowId xmlns:a16="http://schemas.microsoft.com/office/drawing/2014/main" val="1105422593"/>
                  </a:ext>
                </a:extLst>
              </a:tr>
              <a:tr h="1380381">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Production by informal employees engaged by households and non-formal non-profit organizations</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a:txBody>
                    <a:bodyPr/>
                    <a:lstStyle/>
                    <a:p>
                      <a:r>
                        <a:rPr lang="fr-CH" sz="1400" dirty="0"/>
                        <a:t>Informal </a:t>
                      </a:r>
                      <a:r>
                        <a:rPr lang="fr-CH" sz="1400" dirty="0" err="1"/>
                        <a:t>household</a:t>
                      </a:r>
                      <a:r>
                        <a:rPr lang="fr-CH" sz="1400" dirty="0"/>
                        <a:t> </a:t>
                      </a:r>
                      <a:r>
                        <a:rPr lang="fr-CH" sz="1400" dirty="0" err="1"/>
                        <a:t>own</a:t>
                      </a:r>
                      <a:r>
                        <a:rPr lang="fr-CH" sz="1400" dirty="0"/>
                        <a:t>-use production, direct </a:t>
                      </a:r>
                      <a:r>
                        <a:rPr lang="fr-CH" sz="1400" dirty="0" err="1"/>
                        <a:t>volunteer</a:t>
                      </a:r>
                      <a:r>
                        <a:rPr lang="fr-CH" sz="1400" dirty="0"/>
                        <a:t> </a:t>
                      </a:r>
                      <a:r>
                        <a:rPr lang="fr-CH" sz="1400" dirty="0" err="1"/>
                        <a:t>work</a:t>
                      </a:r>
                      <a:r>
                        <a:rPr lang="fr-CH" sz="1400" dirty="0"/>
                        <a:t>, production by non-</a:t>
                      </a:r>
                      <a:r>
                        <a:rPr lang="fr-CH" sz="1400" dirty="0" err="1"/>
                        <a:t>formal</a:t>
                      </a:r>
                      <a:r>
                        <a:rPr lang="fr-CH" sz="1400" dirty="0"/>
                        <a:t> non-profit </a:t>
                      </a:r>
                      <a:r>
                        <a:rPr lang="fr-CH" sz="1400" dirty="0" err="1"/>
                        <a:t>organizations</a:t>
                      </a:r>
                      <a:endParaRPr lang="en-GB" sz="1400" dirty="0"/>
                    </a:p>
                  </a:txBody>
                  <a:tcPr marL="60997" marR="60997" marT="30499" marB="30499">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9EF2F2"/>
                    </a:solidFill>
                  </a:tcPr>
                </a:tc>
                <a:extLst>
                  <a:ext uri="{0D108BD9-81ED-4DB2-BD59-A6C34878D82A}">
                    <a16:rowId xmlns:a16="http://schemas.microsoft.com/office/drawing/2014/main" val="89948454"/>
                  </a:ext>
                </a:extLst>
              </a:tr>
              <a:tr h="635450">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Informal</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employment *</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tc>
                  <a:txBody>
                    <a:bodyPr/>
                    <a:lstStyle/>
                    <a:p>
                      <a:endParaRPr lang="en-GB" sz="1400"/>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838847420"/>
                  </a:ext>
                </a:extLst>
              </a:tr>
              <a:tr h="1451776">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a:txBody>
                    <a:bodyPr/>
                    <a:lstStyle/>
                    <a:p>
                      <a:endParaRPr lang="en-GB" sz="1400"/>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293751000"/>
                  </a:ext>
                </a:extLst>
              </a:tr>
              <a:tr h="1138223">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Informal unpaid</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trainee work</a:t>
                      </a:r>
                      <a:endParaRPr lang="en-GB" sz="14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a:txBody>
                    <a:bodyPr/>
                    <a:lstStyle/>
                    <a:p>
                      <a:r>
                        <a:rPr lang="fr-CH" sz="1400" dirty="0"/>
                        <a:t>Informal </a:t>
                      </a:r>
                      <a:r>
                        <a:rPr lang="fr-CH" sz="1400" dirty="0" err="1"/>
                        <a:t>volunteer</a:t>
                      </a:r>
                      <a:r>
                        <a:rPr lang="fr-CH" sz="1400" dirty="0"/>
                        <a:t> </a:t>
                      </a:r>
                      <a:r>
                        <a:rPr lang="fr-CH" sz="1400" dirty="0" err="1"/>
                        <a:t>work</a:t>
                      </a:r>
                      <a:r>
                        <a:rPr lang="fr-CH" sz="1400" dirty="0"/>
                        <a:t>, </a:t>
                      </a:r>
                      <a:r>
                        <a:rPr lang="fr-CH" sz="1400" dirty="0" err="1"/>
                        <a:t>informal</a:t>
                      </a:r>
                      <a:r>
                        <a:rPr lang="fr-CH" sz="1400" dirty="0"/>
                        <a:t> </a:t>
                      </a:r>
                      <a:r>
                        <a:rPr lang="fr-CH" sz="1400" dirty="0" err="1"/>
                        <a:t>own</a:t>
                      </a:r>
                      <a:r>
                        <a:rPr lang="fr-CH" sz="1400" dirty="0"/>
                        <a:t>-use production </a:t>
                      </a:r>
                      <a:r>
                        <a:rPr lang="fr-CH" sz="1400" dirty="0" err="1"/>
                        <a:t>work</a:t>
                      </a:r>
                      <a:endParaRPr lang="en-GB" sz="1400" dirty="0"/>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386780438"/>
                  </a:ext>
                </a:extLst>
              </a:tr>
            </a:tbl>
          </a:graphicData>
        </a:graphic>
      </p:graphicFrame>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3114675" y="971619"/>
          <a:ext cx="2139966" cy="5591753"/>
        </p:xfrm>
        <a:graphic>
          <a:graphicData uri="http://schemas.openxmlformats.org/drawingml/2006/table">
            <a:tbl>
              <a:tblPr firstRow="1" firstCol="1" bandRow="1"/>
              <a:tblGrid>
                <a:gridCol w="1465785">
                  <a:extLst>
                    <a:ext uri="{9D8B030D-6E8A-4147-A177-3AD203B41FA5}">
                      <a16:colId xmlns:a16="http://schemas.microsoft.com/office/drawing/2014/main" val="1962355497"/>
                    </a:ext>
                  </a:extLst>
                </a:gridCol>
                <a:gridCol w="674181">
                  <a:extLst>
                    <a:ext uri="{9D8B030D-6E8A-4147-A177-3AD203B41FA5}">
                      <a16:colId xmlns:a16="http://schemas.microsoft.com/office/drawing/2014/main" val="2861726373"/>
                    </a:ext>
                  </a:extLst>
                </a:gridCol>
              </a:tblGrid>
              <a:tr h="290023">
                <a:tc gridSpan="2">
                  <a:txBody>
                    <a:bodyPr/>
                    <a:lstStyle/>
                    <a:p>
                      <a:pPr algn="l" fontAlgn="t">
                        <a:spcBef>
                          <a:spcPts val="100"/>
                        </a:spcBef>
                        <a:spcAft>
                          <a:spcPts val="100"/>
                        </a:spcAft>
                      </a:pPr>
                      <a:r>
                        <a:rPr lang="en-GB" sz="1400" b="1" i="0" u="none" strike="noStrike" dirty="0">
                          <a:solidFill>
                            <a:srgbClr val="FFFFFF"/>
                          </a:solidFill>
                          <a:effectLst/>
                          <a:latin typeface="+mj-lt"/>
                          <a:ea typeface="Noto Sans SC Regular"/>
                          <a:cs typeface="Arial" panose="020B0604020202020204" pitchFamily="34" charset="0"/>
                        </a:rPr>
                        <a:t>Economic units</a:t>
                      </a:r>
                      <a:endParaRPr lang="en-GB" sz="14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681458">
                <a:tc gridSpan="2">
                  <a:txBody>
                    <a:bodyPr/>
                    <a:lstStyle/>
                    <a:p>
                      <a:pPr algn="l" fontAlgn="t">
                        <a:spcBef>
                          <a:spcPts val="100"/>
                        </a:spcBef>
                        <a:spcAft>
                          <a:spcPts val="100"/>
                        </a:spcAft>
                      </a:pPr>
                      <a:r>
                        <a:rPr lang="en-GB" sz="1400" b="0" i="0" u="none" strike="noStrike" dirty="0">
                          <a:effectLst/>
                          <a:latin typeface="+mj-lt"/>
                          <a:ea typeface="Noto Sans SC Regular"/>
                          <a:cs typeface="Arial" panose="020B0604020202020204" pitchFamily="34" charset="0"/>
                        </a:rPr>
                        <a:t>Sector</a:t>
                      </a:r>
                      <a:endParaRPr lang="en-GB" sz="14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375071">
                <a:tc gridSpan="2">
                  <a:txBody>
                    <a:bodyPr/>
                    <a:lstStyle/>
                    <a:p>
                      <a:pPr algn="l" fontAlgn="t">
                        <a:spcBef>
                          <a:spcPts val="100"/>
                        </a:spcBef>
                        <a:spcAft>
                          <a:spcPts val="100"/>
                        </a:spcAft>
                      </a:pPr>
                      <a:r>
                        <a:rPr lang="en-GB" sz="1400" b="0" i="0" u="none" strike="noStrike" dirty="0">
                          <a:effectLst/>
                          <a:latin typeface="+mj-lt"/>
                          <a:ea typeface="Noto Sans SC Regular"/>
                          <a:cs typeface="Arial" panose="020B0604020202020204" pitchFamily="34" charset="0"/>
                        </a:rPr>
                        <a:t>Informal productive</a:t>
                      </a:r>
                      <a:br>
                        <a:rPr lang="en-GB" sz="1400" b="0" i="0" u="none" strike="noStrike" dirty="0">
                          <a:effectLst/>
                          <a:latin typeface="+mj-lt"/>
                          <a:ea typeface="Noto Sans SC Regular"/>
                          <a:cs typeface="Arial" panose="020B0604020202020204" pitchFamily="34" charset="0"/>
                        </a:rPr>
                      </a:br>
                      <a:r>
                        <a:rPr lang="en-GB" sz="1400" b="0" i="0" u="none" strike="noStrike" dirty="0">
                          <a:effectLst/>
                          <a:latin typeface="+mj-lt"/>
                          <a:ea typeface="Noto Sans SC Regular"/>
                          <a:cs typeface="Arial" panose="020B0604020202020204" pitchFamily="34" charset="0"/>
                        </a:rPr>
                        <a:t>activities by economic units</a:t>
                      </a:r>
                      <a:endParaRPr lang="en-GB" sz="14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2101554">
                <a:tc rowSpan="2">
                  <a:txBody>
                    <a:bodyPr/>
                    <a:lstStyle/>
                    <a:p>
                      <a:pPr algn="l" fontAlgn="t">
                        <a:spcBef>
                          <a:spcPts val="100"/>
                        </a:spcBef>
                        <a:spcAft>
                          <a:spcPts val="100"/>
                        </a:spcAft>
                      </a:pPr>
                      <a:r>
                        <a:rPr lang="en-GB" sz="1400" b="0" i="0" u="none" strike="noStrike" dirty="0">
                          <a:effectLst/>
                          <a:latin typeface="+mj-lt"/>
                          <a:ea typeface="Noto Sans SC Regular"/>
                          <a:cs typeface="Arial" panose="020B0604020202020204" pitchFamily="34" charset="0"/>
                        </a:rPr>
                        <a:t>Form of informal work as input to production</a:t>
                      </a:r>
                      <a:endParaRPr lang="en-GB" sz="14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For pay</a:t>
                      </a:r>
                      <a:br>
                        <a:rPr lang="en-GB" sz="1400" b="0" i="0" u="none" strike="noStrike" dirty="0">
                          <a:solidFill>
                            <a:srgbClr val="000000"/>
                          </a:solidFill>
                          <a:effectLst/>
                          <a:latin typeface="+mj-lt"/>
                          <a:ea typeface="Noto Sans SC Regular"/>
                          <a:cs typeface="Arial" panose="020B0604020202020204" pitchFamily="34" charset="0"/>
                        </a:rPr>
                      </a:br>
                      <a:r>
                        <a:rPr lang="en-GB" sz="1400" b="0" i="0" u="none" strike="noStrike" dirty="0">
                          <a:solidFill>
                            <a:srgbClr val="000000"/>
                          </a:solidFill>
                          <a:effectLst/>
                          <a:latin typeface="+mj-lt"/>
                          <a:ea typeface="Noto Sans SC Regular"/>
                          <a:cs typeface="Arial" panose="020B0604020202020204" pitchFamily="34" charset="0"/>
                        </a:rPr>
                        <a:t>or profit</a:t>
                      </a:r>
                      <a:endParaRPr lang="en-GB" sz="14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143647">
                <a:tc vMerge="1">
                  <a:txBody>
                    <a:bodyPr/>
                    <a:lstStyle/>
                    <a:p>
                      <a:endParaRPr lang="en-GB" dirty="0"/>
                    </a:p>
                  </a:txBody>
                  <a:tcPr/>
                </a:tc>
                <a:tc>
                  <a:txBody>
                    <a:bodyPr/>
                    <a:lstStyle/>
                    <a:p>
                      <a:pPr algn="l" fontAlgn="t">
                        <a:spcBef>
                          <a:spcPts val="100"/>
                        </a:spcBef>
                        <a:spcAft>
                          <a:spcPts val="100"/>
                        </a:spcAft>
                      </a:pPr>
                      <a:r>
                        <a:rPr lang="en-GB" sz="1400" b="0" i="0" u="none" strike="noStrike" dirty="0">
                          <a:solidFill>
                            <a:srgbClr val="000000"/>
                          </a:solidFill>
                          <a:effectLst/>
                          <a:latin typeface="+mj-lt"/>
                          <a:ea typeface="Noto Sans SC Regular"/>
                          <a:cs typeface="Arial" panose="020B0604020202020204" pitchFamily="34" charset="0"/>
                        </a:rPr>
                        <a:t>Not for pay or profit</a:t>
                      </a:r>
                      <a:endParaRPr lang="en-GB" sz="14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bl>
          </a:graphicData>
        </a:graphic>
      </p:graphicFrame>
    </p:spTree>
    <p:extLst>
      <p:ext uri="{BB962C8B-B14F-4D97-AF65-F5344CB8AC3E}">
        <p14:creationId xmlns:p14="http://schemas.microsoft.com/office/powerpoint/2010/main" val="3229229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productive activities by economic units in the informal economy</a:t>
            </a:r>
            <a:endParaRPr lang="fr-FR" sz="1600" dirty="0">
              <a:solidFill>
                <a:srgbClr val="1E2DBE"/>
              </a:solidFill>
              <a:latin typeface="Noto Sans" panose="020B0502040504020204" pitchFamily="34" charset="0"/>
            </a:endParaRPr>
          </a:p>
        </p:txBody>
      </p:sp>
      <p:graphicFrame>
        <p:nvGraphicFramePr>
          <p:cNvPr id="4" name="Content Placeholder 5">
            <a:extLst>
              <a:ext uri="{FF2B5EF4-FFF2-40B4-BE49-F238E27FC236}">
                <a16:creationId xmlns:a16="http://schemas.microsoft.com/office/drawing/2014/main" id="{55CC65DA-1935-7D7D-F91E-F547A5C11FA6}"/>
              </a:ext>
            </a:extLst>
          </p:cNvPr>
          <p:cNvGraphicFramePr>
            <a:graphicFrameLocks/>
          </p:cNvGraphicFramePr>
          <p:nvPr/>
        </p:nvGraphicFramePr>
        <p:xfrm>
          <a:off x="3718736" y="1040907"/>
          <a:ext cx="1634314" cy="4653806"/>
        </p:xfrm>
        <a:graphic>
          <a:graphicData uri="http://schemas.openxmlformats.org/drawingml/2006/table">
            <a:tbl>
              <a:tblPr firstRow="1" firstCol="1" bandRow="1"/>
              <a:tblGrid>
                <a:gridCol w="1634314">
                  <a:extLst>
                    <a:ext uri="{9D8B030D-6E8A-4147-A177-3AD203B41FA5}">
                      <a16:colId xmlns:a16="http://schemas.microsoft.com/office/drawing/2014/main" val="2981996772"/>
                    </a:ext>
                  </a:extLst>
                </a:gridCol>
              </a:tblGrid>
              <a:tr h="327321">
                <a:tc>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Informal production</a:t>
                      </a:r>
                      <a:endParaRPr lang="en-GB" sz="900" b="0" i="0" u="none" strike="noStrike" dirty="0">
                        <a:effectLst/>
                        <a:latin typeface="+mj-lt"/>
                      </a:endParaRPr>
                    </a:p>
                  </a:txBody>
                  <a:tcPr marL="60997" marR="60997" marT="30499" marB="30499">
                    <a:lnR>
                      <a:noFill/>
                    </a:lnR>
                    <a:lnT>
                      <a:noFill/>
                    </a:lnT>
                    <a:lnB>
                      <a:noFill/>
                    </a:lnB>
                    <a:solidFill>
                      <a:srgbClr val="1E2DBE"/>
                    </a:solidFill>
                  </a:tcPr>
                </a:tc>
                <a:extLst>
                  <a:ext uri="{0D108BD9-81ED-4DB2-BD59-A6C34878D82A}">
                    <a16:rowId xmlns:a16="http://schemas.microsoft.com/office/drawing/2014/main" val="1353279015"/>
                  </a:ext>
                </a:extLst>
              </a:tr>
              <a:tr h="375848">
                <a:tc>
                  <a:txBody>
                    <a:bodyPr/>
                    <a:lstStyle/>
                    <a:p>
                      <a:pPr algn="l" fontAlgn="t">
                        <a:spcBef>
                          <a:spcPts val="100"/>
                        </a:spcBef>
                        <a:spcAft>
                          <a:spcPts val="100"/>
                        </a:spcAft>
                      </a:pPr>
                      <a:r>
                        <a:rPr lang="en-GB" sz="900" b="1" i="0" u="none" strike="noStrike">
                          <a:solidFill>
                            <a:srgbClr val="000000"/>
                          </a:solidFill>
                          <a:effectLst/>
                          <a:latin typeface="+mj-lt"/>
                          <a:ea typeface="Noto Sans SC Regular"/>
                          <a:cs typeface="Arial" panose="020B0604020202020204" pitchFamily="34" charset="0"/>
                        </a:rPr>
                        <a:t>Formal sector</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3941321541"/>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in the formal sector is formal</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496357161"/>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4145866102"/>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extLst>
                  <a:ext uri="{0D108BD9-81ED-4DB2-BD59-A6C34878D82A}">
                    <a16:rowId xmlns:a16="http://schemas.microsoft.com/office/drawing/2014/main" val="4175553000"/>
                  </a:ext>
                </a:extLst>
              </a:tr>
              <a:tr h="491948">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unpaid</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trainee work</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1719577467"/>
                  </a:ext>
                </a:extLst>
              </a:tr>
              <a:tr h="541114">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volunteer work</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88729764"/>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Goods and services</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759275616"/>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SNA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880887806"/>
                  </a:ext>
                </a:extLst>
              </a:tr>
              <a:tr h="361204">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SNA general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570324026"/>
                  </a:ext>
                </a:extLst>
              </a:tr>
            </a:tbl>
          </a:graphicData>
        </a:graphic>
      </p:graphicFrame>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4B715EF0-5715-9664-50B8-0B28B911BB86}"/>
              </a:ext>
            </a:extLst>
          </p:cNvPr>
          <p:cNvGraphicFramePr>
            <a:graphicFrameLocks noGrp="1"/>
          </p:cNvGraphicFramePr>
          <p:nvPr/>
        </p:nvGraphicFramePr>
        <p:xfrm>
          <a:off x="5353050" y="1040907"/>
          <a:ext cx="1045469" cy="4645202"/>
        </p:xfrm>
        <a:graphic>
          <a:graphicData uri="http://schemas.openxmlformats.org/drawingml/2006/table">
            <a:tbl>
              <a:tblPr firstRow="1" firstCol="1" bandRow="1"/>
              <a:tblGrid>
                <a:gridCol w="1045469">
                  <a:extLst>
                    <a:ext uri="{9D8B030D-6E8A-4147-A177-3AD203B41FA5}">
                      <a16:colId xmlns:a16="http://schemas.microsoft.com/office/drawing/2014/main" val="724496377"/>
                    </a:ext>
                  </a:extLst>
                </a:gridCol>
              </a:tblGrid>
              <a:tr h="335161">
                <a:tc>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solidFill>
                      <a:srgbClr val="1E2DBE"/>
                    </a:solidFill>
                  </a:tcPr>
                </a:tc>
                <a:extLst>
                  <a:ext uri="{0D108BD9-81ED-4DB2-BD59-A6C34878D82A}">
                    <a16:rowId xmlns:a16="http://schemas.microsoft.com/office/drawing/2014/main" val="2029287143"/>
                  </a:ext>
                </a:extLst>
              </a:tr>
              <a:tr h="375672">
                <a:tc>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Informal sector </a:t>
                      </a:r>
                      <a:r>
                        <a:rPr lang="en-GB" sz="900" b="0" i="0" u="none" strike="noStrike" dirty="0">
                          <a:solidFill>
                            <a:srgbClr val="000000"/>
                          </a:solidFill>
                          <a:effectLst/>
                          <a:latin typeface="+mj-lt"/>
                          <a:ea typeface="Noto Sans SC Regular"/>
                          <a:cs typeface="Arial" panose="020B0604020202020204" pitchFamily="34" charset="0"/>
                        </a:rPr>
                        <a:t>*</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805947084"/>
                  </a:ext>
                </a:extLst>
              </a:tr>
              <a:tr h="1072167">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All production by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informal household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unincorporated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market enterprises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3641755512"/>
                  </a:ext>
                </a:extLst>
              </a:tr>
              <a:tr h="40299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3305112665"/>
                  </a:ext>
                </a:extLst>
              </a:tr>
              <a:tr h="420713">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1730200418"/>
                  </a:ext>
                </a:extLst>
              </a:tr>
              <a:tr h="49171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24021612"/>
                  </a:ext>
                </a:extLst>
              </a:tr>
              <a:tr h="54066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volunteer</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230000636"/>
                  </a:ext>
                </a:extLst>
              </a:tr>
              <a:tr h="31237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2861158004"/>
                  </a:ext>
                </a:extLst>
              </a:tr>
              <a:tr h="28191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882881975"/>
                  </a:ext>
                </a:extLst>
              </a:tr>
              <a:tr h="335161">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105045545"/>
                  </a:ext>
                </a:extLst>
              </a:tr>
            </a:tbl>
          </a:graphicData>
        </a:graphic>
      </p:graphicFrame>
      <p:graphicFrame>
        <p:nvGraphicFramePr>
          <p:cNvPr id="5" name="Table 4">
            <a:extLst>
              <a:ext uri="{FF2B5EF4-FFF2-40B4-BE49-F238E27FC236}">
                <a16:creationId xmlns:a16="http://schemas.microsoft.com/office/drawing/2014/main" id="{72B9FD8B-8145-D856-DD81-BE452A9DAEBC}"/>
              </a:ext>
            </a:extLst>
          </p:cNvPr>
          <p:cNvGraphicFramePr>
            <a:graphicFrameLocks noGrp="1"/>
          </p:cNvGraphicFramePr>
          <p:nvPr/>
        </p:nvGraphicFramePr>
        <p:xfrm>
          <a:off x="6398519" y="1040907"/>
          <a:ext cx="3297930" cy="4644647"/>
        </p:xfrm>
        <a:graphic>
          <a:graphicData uri="http://schemas.openxmlformats.org/drawingml/2006/table">
            <a:tbl>
              <a:tblPr firstRow="1" firstCol="1" bandRow="1"/>
              <a:tblGrid>
                <a:gridCol w="1600327">
                  <a:extLst>
                    <a:ext uri="{9D8B030D-6E8A-4147-A177-3AD203B41FA5}">
                      <a16:colId xmlns:a16="http://schemas.microsoft.com/office/drawing/2014/main" val="3056134021"/>
                    </a:ext>
                  </a:extLst>
                </a:gridCol>
                <a:gridCol w="818331">
                  <a:extLst>
                    <a:ext uri="{9D8B030D-6E8A-4147-A177-3AD203B41FA5}">
                      <a16:colId xmlns:a16="http://schemas.microsoft.com/office/drawing/2014/main" val="2013501636"/>
                    </a:ext>
                  </a:extLst>
                </a:gridCol>
                <a:gridCol w="879272">
                  <a:extLst>
                    <a:ext uri="{9D8B030D-6E8A-4147-A177-3AD203B41FA5}">
                      <a16:colId xmlns:a16="http://schemas.microsoft.com/office/drawing/2014/main" val="3993693569"/>
                    </a:ext>
                  </a:extLst>
                </a:gridCol>
              </a:tblGrid>
              <a:tr h="327321">
                <a:tc gridSpan="3">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lnB>
                      <a:noFill/>
                    </a:lnB>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966004386"/>
                  </a:ext>
                </a:extLst>
              </a:tr>
              <a:tr h="375848">
                <a:tc gridSpan="3">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Household own-use production and community sector</a:t>
                      </a:r>
                      <a:endParaRPr lang="en-GB" sz="900" b="0" i="0" u="none" strike="noStrike" dirty="0">
                        <a:effectLst/>
                        <a:latin typeface="+mj-lt"/>
                      </a:endParaRPr>
                    </a:p>
                  </a:txBody>
                  <a:tcPr marL="60997" marR="60997" marT="30499" marB="30499">
                    <a:lnL w="12700" cap="flat" cmpd="sng" algn="ctr">
                      <a:solidFill>
                        <a:srgbClr val="1E2DBE"/>
                      </a:solidFill>
                      <a:prstDash val="solid"/>
                      <a:round/>
                      <a:headEnd type="none" w="med" len="med"/>
                      <a:tailEnd type="none" w="med" len="med"/>
                    </a:lnL>
                    <a:lnR>
                      <a:noFill/>
                    </a:lnR>
                    <a:lnT w="12700" cmpd="sng">
                      <a:noFill/>
                      <a:prstDash val="solid"/>
                    </a:lnT>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105422593"/>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by informal employees engaged by households and non-formal non-profit organizations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household</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own</a:t>
                      </a:r>
                      <a:r>
                        <a:rPr lang="fr-CH" sz="900" b="0" i="0" u="none" strike="noStrike" kern="1200" dirty="0">
                          <a:solidFill>
                            <a:srgbClr val="000000"/>
                          </a:solidFill>
                          <a:effectLst/>
                          <a:latin typeface="+mj-lt"/>
                          <a:cs typeface="Arial" panose="020B0604020202020204" pitchFamily="34" charset="0"/>
                        </a:rPr>
                        <a:t>-use production, ,direct </a:t>
                      </a:r>
                      <a:r>
                        <a:rPr lang="fr-CH" sz="900" b="0" i="0" u="none" strike="noStrike" kern="1200" dirty="0" err="1">
                          <a:solidFill>
                            <a:srgbClr val="000000"/>
                          </a:solidFill>
                          <a:effectLst/>
                          <a:latin typeface="+mj-lt"/>
                          <a:cs typeface="Arial" panose="020B0604020202020204" pitchFamily="34" charset="0"/>
                        </a:rPr>
                        <a:t>volunteer</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work</a:t>
                      </a:r>
                      <a:r>
                        <a:rPr lang="fr-CH" sz="900" b="0" i="0" u="none" strike="noStrike" kern="1200" dirty="0">
                          <a:solidFill>
                            <a:srgbClr val="000000"/>
                          </a:solidFill>
                          <a:effectLst/>
                          <a:latin typeface="+mj-lt"/>
                          <a:cs typeface="Arial" panose="020B0604020202020204" pitchFamily="34" charset="0"/>
                        </a:rPr>
                        <a:t>, production by non-</a:t>
                      </a:r>
                      <a:r>
                        <a:rPr lang="fr-CH" sz="900" b="0" i="0" u="none" strike="noStrike" kern="1200" dirty="0" err="1">
                          <a:solidFill>
                            <a:srgbClr val="000000"/>
                          </a:solidFill>
                          <a:effectLst/>
                          <a:latin typeface="+mj-lt"/>
                          <a:cs typeface="Arial" panose="020B0604020202020204" pitchFamily="34" charset="0"/>
                        </a:rPr>
                        <a:t>formal</a:t>
                      </a:r>
                      <a:r>
                        <a:rPr lang="fr-CH" sz="900" b="0" i="0" u="none" strike="noStrike" kern="1200" dirty="0">
                          <a:solidFill>
                            <a:srgbClr val="000000"/>
                          </a:solidFill>
                          <a:effectLst/>
                          <a:latin typeface="+mj-lt"/>
                          <a:cs typeface="Arial" panose="020B0604020202020204" pitchFamily="34" charset="0"/>
                        </a:rPr>
                        <a:t> non-profit </a:t>
                      </a:r>
                      <a:r>
                        <a:rPr lang="fr-CH" sz="900" b="0" i="0" u="none" strike="noStrike" kern="1200" dirty="0" err="1">
                          <a:solidFill>
                            <a:srgbClr val="000000"/>
                          </a:solidFill>
                          <a:effectLst/>
                          <a:latin typeface="+mj-lt"/>
                          <a:cs typeface="Arial" panose="020B0604020202020204" pitchFamily="34" charset="0"/>
                        </a:rPr>
                        <a:t>organizations</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89948454"/>
                  </a:ext>
                </a:extLst>
              </a:tr>
              <a:tr h="403179">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employment *</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tc gridSpan="2">
                  <a:txBody>
                    <a:bodyPr/>
                    <a:lstStyle/>
                    <a:p>
                      <a:endParaRPr lang="en-GB"/>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38847420"/>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gridSpan="2">
                  <a:txBody>
                    <a:bodyPr/>
                    <a:lstStyle/>
                    <a:p>
                      <a:endParaRPr lang="en-GB"/>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93751000"/>
                  </a:ext>
                </a:extLst>
              </a:tr>
              <a:tr h="475746">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volunteer</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work</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3386780438"/>
                  </a:ext>
                </a:extLst>
              </a:tr>
              <a:tr h="550052">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own</a:t>
                      </a:r>
                      <a:r>
                        <a:rPr lang="fr-CH" sz="900" b="0" i="0" u="none" strike="noStrike" kern="1200" dirty="0">
                          <a:solidFill>
                            <a:srgbClr val="000000"/>
                          </a:solidFill>
                          <a:effectLst/>
                          <a:latin typeface="+mj-lt"/>
                          <a:cs typeface="Arial" panose="020B0604020202020204" pitchFamily="34" charset="0"/>
                        </a:rPr>
                        <a:t>-use production </a:t>
                      </a:r>
                      <a:r>
                        <a:rPr lang="fr-CH" sz="900" b="0" i="0" u="none" strike="noStrike" kern="1200" dirty="0" err="1">
                          <a:solidFill>
                            <a:srgbClr val="000000"/>
                          </a:solidFill>
                          <a:effectLst/>
                          <a:latin typeface="+mj-lt"/>
                          <a:cs typeface="Arial" panose="020B0604020202020204" pitchFamily="34" charset="0"/>
                        </a:rPr>
                        <a:t>work</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1217978811"/>
                  </a:ext>
                </a:extLst>
              </a:tr>
              <a:tr h="287059">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dirty="0"/>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923516945"/>
                  </a:ext>
                </a:extLst>
              </a:tr>
              <a:tr h="306169">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endParaRPr lang="en-GB" dirty="0"/>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990093761"/>
                  </a:ext>
                </a:extLst>
              </a:tr>
              <a:tr h="305148">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endParaRPr lang="en-GB"/>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endParaRPr lang="en-GB" dirty="0"/>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551227650"/>
                  </a:ext>
                </a:extLst>
              </a:tr>
            </a:tbl>
          </a:graphicData>
        </a:graphic>
      </p:graphicFrame>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1757364" y="1040907"/>
          <a:ext cx="1961372" cy="4635976"/>
        </p:xfrm>
        <a:graphic>
          <a:graphicData uri="http://schemas.openxmlformats.org/drawingml/2006/table">
            <a:tbl>
              <a:tblPr firstRow="1" firstCol="1" bandRow="1"/>
              <a:tblGrid>
                <a:gridCol w="1343456">
                  <a:extLst>
                    <a:ext uri="{9D8B030D-6E8A-4147-A177-3AD203B41FA5}">
                      <a16:colId xmlns:a16="http://schemas.microsoft.com/office/drawing/2014/main" val="1962355497"/>
                    </a:ext>
                  </a:extLst>
                </a:gridCol>
                <a:gridCol w="617916">
                  <a:extLst>
                    <a:ext uri="{9D8B030D-6E8A-4147-A177-3AD203B41FA5}">
                      <a16:colId xmlns:a16="http://schemas.microsoft.com/office/drawing/2014/main" val="2861726373"/>
                    </a:ext>
                  </a:extLst>
                </a:gridCol>
              </a:tblGrid>
              <a:tr h="327321">
                <a:tc gridSpan="2">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Economic units</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375848">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Sector</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072668">
                <a:tc gridSpan="2">
                  <a:txBody>
                    <a:bodyPr/>
                    <a:lstStyle/>
                    <a:p>
                      <a:pPr algn="l" fontAlgn="t">
                        <a:spcBef>
                          <a:spcPts val="100"/>
                        </a:spcBef>
                        <a:spcAft>
                          <a:spcPts val="100"/>
                        </a:spcAft>
                      </a:pPr>
                      <a:r>
                        <a:rPr lang="en-GB" sz="900" b="0" i="0" u="none" strike="noStrike">
                          <a:effectLst/>
                          <a:latin typeface="+mj-lt"/>
                          <a:ea typeface="Noto Sans SC Regular"/>
                          <a:cs typeface="Arial" panose="020B0604020202020204" pitchFamily="34" charset="0"/>
                        </a:rPr>
                        <a:t>Informal productive</a:t>
                      </a:r>
                      <a:br>
                        <a:rPr lang="en-GB" sz="900" b="0" i="0" u="none" strike="noStrike">
                          <a:effectLst/>
                          <a:latin typeface="+mj-lt"/>
                          <a:ea typeface="Noto Sans SC Regular"/>
                          <a:cs typeface="Arial" panose="020B0604020202020204" pitchFamily="34" charset="0"/>
                        </a:rPr>
                      </a:br>
                      <a:r>
                        <a:rPr lang="en-GB" sz="900" b="0" i="0" u="none" strike="noStrike">
                          <a:effectLst/>
                          <a:latin typeface="+mj-lt"/>
                          <a:ea typeface="Noto Sans SC Regular"/>
                          <a:cs typeface="Arial" panose="020B0604020202020204" pitchFamily="34" charset="0"/>
                        </a:rPr>
                        <a:t>activities by economic units</a:t>
                      </a:r>
                      <a:endParaRPr lang="en-GB" sz="900" b="0" i="0" u="none" strike="noStrike">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806358">
                <a:tc row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Form of informal work as input to production</a:t>
                      </a:r>
                      <a:endParaRPr lang="en-GB" sz="9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For pay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or profit</a:t>
                      </a:r>
                      <a:endParaRPr lang="en-GB" sz="9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033062">
                <a:tc vMerge="1">
                  <a:txBody>
                    <a:bodyPr/>
                    <a:lstStyle/>
                    <a:p>
                      <a:endParaRPr lang="en-GB" dirty="0"/>
                    </a:p>
                  </a:txBody>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Not for pay or profit</a:t>
                      </a:r>
                      <a:endParaRPr lang="en-GB" sz="9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r h="1020719">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Relation to SNA production boundary</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388922069"/>
                  </a:ext>
                </a:extLst>
              </a:tr>
            </a:tbl>
          </a:graphicData>
        </a:graphic>
      </p:graphicFrame>
    </p:spTree>
    <p:extLst>
      <p:ext uri="{BB962C8B-B14F-4D97-AF65-F5344CB8AC3E}">
        <p14:creationId xmlns:p14="http://schemas.microsoft.com/office/powerpoint/2010/main" val="3622517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
        <p159:morph option="byObject"/>
      </p:transition>
    </mc:Choice>
    <mc:Fallback xmlns="">
      <p:transition spd="slow" advTm="3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productive activities by economic units in the informal economy</a:t>
            </a:r>
            <a:endParaRPr lang="fr-FR" sz="1600" dirty="0">
              <a:solidFill>
                <a:srgbClr val="1E2DBE"/>
              </a:solidFill>
              <a:latin typeface="Noto Sans" panose="020B0502040504020204" pitchFamily="34" charset="0"/>
            </a:endParaRPr>
          </a:p>
        </p:txBody>
      </p:sp>
      <p:graphicFrame>
        <p:nvGraphicFramePr>
          <p:cNvPr id="4" name="Content Placeholder 5">
            <a:extLst>
              <a:ext uri="{FF2B5EF4-FFF2-40B4-BE49-F238E27FC236}">
                <a16:creationId xmlns:a16="http://schemas.microsoft.com/office/drawing/2014/main" id="{55CC65DA-1935-7D7D-F91E-F547A5C11FA6}"/>
              </a:ext>
            </a:extLst>
          </p:cNvPr>
          <p:cNvGraphicFramePr>
            <a:graphicFrameLocks/>
          </p:cNvGraphicFramePr>
          <p:nvPr/>
        </p:nvGraphicFramePr>
        <p:xfrm>
          <a:off x="5392366" y="1057275"/>
          <a:ext cx="2062939" cy="5102597"/>
        </p:xfrm>
        <a:graphic>
          <a:graphicData uri="http://schemas.openxmlformats.org/drawingml/2006/table">
            <a:tbl>
              <a:tblPr firstRow="1" firstCol="1" bandRow="1"/>
              <a:tblGrid>
                <a:gridCol w="2062939">
                  <a:extLst>
                    <a:ext uri="{9D8B030D-6E8A-4147-A177-3AD203B41FA5}">
                      <a16:colId xmlns:a16="http://schemas.microsoft.com/office/drawing/2014/main" val="2981996772"/>
                    </a:ext>
                  </a:extLst>
                </a:gridCol>
              </a:tblGrid>
              <a:tr h="342900">
                <a:tc>
                  <a:txBody>
                    <a:bodyPr/>
                    <a:lstStyle/>
                    <a:p>
                      <a:pPr algn="l" fontAlgn="t">
                        <a:spcBef>
                          <a:spcPts val="100"/>
                        </a:spcBef>
                        <a:spcAft>
                          <a:spcPts val="100"/>
                        </a:spcAft>
                      </a:pPr>
                      <a:r>
                        <a:rPr lang="en-GB" sz="1200" b="1" i="0" u="none" strike="noStrike" dirty="0">
                          <a:solidFill>
                            <a:srgbClr val="FFFFFF"/>
                          </a:solidFill>
                          <a:effectLst/>
                          <a:latin typeface="+mj-lt"/>
                          <a:ea typeface="Noto Sans SC Regular"/>
                          <a:cs typeface="Arial" panose="020B0604020202020204" pitchFamily="34" charset="0"/>
                        </a:rPr>
                        <a:t>Informal production</a:t>
                      </a:r>
                      <a:endParaRPr lang="en-GB" sz="1200" b="0" i="0" u="none" strike="noStrike" dirty="0">
                        <a:effectLst/>
                        <a:latin typeface="+mj-lt"/>
                      </a:endParaRPr>
                    </a:p>
                  </a:txBody>
                  <a:tcPr marL="60997" marR="60997" marT="30499" marB="30499">
                    <a:lnR>
                      <a:noFill/>
                    </a:lnR>
                    <a:lnT>
                      <a:noFill/>
                    </a:lnT>
                    <a:lnB>
                      <a:noFill/>
                    </a:lnB>
                    <a:solidFill>
                      <a:srgbClr val="1E2DBE"/>
                    </a:solidFill>
                  </a:tcPr>
                </a:tc>
                <a:extLst>
                  <a:ext uri="{0D108BD9-81ED-4DB2-BD59-A6C34878D82A}">
                    <a16:rowId xmlns:a16="http://schemas.microsoft.com/office/drawing/2014/main" val="1353279015"/>
                  </a:ext>
                </a:extLst>
              </a:tr>
              <a:tr h="392396">
                <a:tc>
                  <a:txBody>
                    <a:bodyPr/>
                    <a:lstStyle/>
                    <a:p>
                      <a:pPr algn="l" fontAlgn="t">
                        <a:spcBef>
                          <a:spcPts val="100"/>
                        </a:spcBef>
                        <a:spcAft>
                          <a:spcPts val="100"/>
                        </a:spcAft>
                      </a:pPr>
                      <a:r>
                        <a:rPr lang="en-GB" sz="1200" b="1" i="0" u="none" strike="noStrike" dirty="0">
                          <a:solidFill>
                            <a:srgbClr val="000000"/>
                          </a:solidFill>
                          <a:effectLst/>
                          <a:latin typeface="+mj-lt"/>
                          <a:ea typeface="Noto Sans SC Regular"/>
                          <a:cs typeface="Arial" panose="020B0604020202020204" pitchFamily="34" charset="0"/>
                        </a:rPr>
                        <a:t>Formal sector</a:t>
                      </a:r>
                      <a:endParaRPr lang="en-GB" sz="12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3941321541"/>
                  </a:ext>
                </a:extLst>
              </a:tr>
              <a:tr h="1033552">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Production in the formal sector is formal</a:t>
                      </a:r>
                      <a:endParaRPr lang="en-GB" sz="12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496357161"/>
                  </a:ext>
                </a:extLst>
              </a:tr>
              <a:tr h="420931">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Informal employment *</a:t>
                      </a:r>
                      <a:endParaRPr lang="en-GB" sz="12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4145866102"/>
                  </a:ext>
                </a:extLst>
              </a:tr>
              <a:tr h="337551">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12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extLst>
                  <a:ext uri="{0D108BD9-81ED-4DB2-BD59-A6C34878D82A}">
                    <a16:rowId xmlns:a16="http://schemas.microsoft.com/office/drawing/2014/main" val="4175553000"/>
                  </a:ext>
                </a:extLst>
              </a:tr>
              <a:tr h="513608">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Informal unpaid</a:t>
                      </a:r>
                      <a:br>
                        <a:rPr lang="en-GB" sz="1200" b="0" i="0" u="none" strike="noStrike" dirty="0">
                          <a:solidFill>
                            <a:srgbClr val="000000"/>
                          </a:solidFill>
                          <a:effectLst/>
                          <a:latin typeface="+mj-lt"/>
                          <a:ea typeface="Noto Sans SC Regular"/>
                          <a:cs typeface="Arial" panose="020B0604020202020204" pitchFamily="34" charset="0"/>
                        </a:rPr>
                      </a:br>
                      <a:r>
                        <a:rPr lang="en-GB" sz="1200" b="0" i="0" u="none" strike="noStrike" dirty="0">
                          <a:solidFill>
                            <a:srgbClr val="000000"/>
                          </a:solidFill>
                          <a:effectLst/>
                          <a:latin typeface="+mj-lt"/>
                          <a:ea typeface="Noto Sans SC Regular"/>
                          <a:cs typeface="Arial" panose="020B0604020202020204" pitchFamily="34" charset="0"/>
                        </a:rPr>
                        <a:t>trainee work</a:t>
                      </a:r>
                      <a:endParaRPr lang="en-GB" sz="12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1719577467"/>
                  </a:ext>
                </a:extLst>
              </a:tr>
              <a:tr h="702694">
                <a:tc>
                  <a:txBody>
                    <a:bodyPr/>
                    <a:lstStyle/>
                    <a:p>
                      <a:pPr algn="l" fontAlgn="t">
                        <a:spcBef>
                          <a:spcPts val="100"/>
                        </a:spcBef>
                        <a:spcAft>
                          <a:spcPts val="100"/>
                        </a:spcAft>
                      </a:pPr>
                      <a:r>
                        <a:rPr lang="en-GB" sz="1200" b="0" i="0" u="none" strike="noStrike">
                          <a:solidFill>
                            <a:srgbClr val="000000"/>
                          </a:solidFill>
                          <a:effectLst/>
                          <a:latin typeface="+mj-lt"/>
                          <a:ea typeface="Noto Sans SC Regular"/>
                          <a:cs typeface="Arial" panose="020B0604020202020204" pitchFamily="34" charset="0"/>
                        </a:rPr>
                        <a:t>Informal volunteer work</a:t>
                      </a:r>
                      <a:endParaRPr lang="en-GB" sz="12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88729764"/>
                  </a:ext>
                </a:extLst>
              </a:tr>
              <a:tr h="341733">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Goods and services</a:t>
                      </a:r>
                      <a:endParaRPr lang="en-GB" sz="12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759275616"/>
                  </a:ext>
                </a:extLst>
              </a:tr>
              <a:tr h="341733">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SNA production boundary</a:t>
                      </a:r>
                      <a:endParaRPr lang="en-GB" sz="12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880887806"/>
                  </a:ext>
                </a:extLst>
              </a:tr>
              <a:tr h="450008">
                <a:tc>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SNA general production boundary</a:t>
                      </a:r>
                      <a:endParaRPr lang="en-GB" sz="12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570324026"/>
                  </a:ext>
                </a:extLst>
              </a:tr>
            </a:tbl>
          </a:graphicData>
        </a:graphic>
      </p:graphicFrame>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3433764" y="1058188"/>
          <a:ext cx="1961372" cy="5070351"/>
        </p:xfrm>
        <a:graphic>
          <a:graphicData uri="http://schemas.openxmlformats.org/drawingml/2006/table">
            <a:tbl>
              <a:tblPr firstRow="1" firstCol="1" bandRow="1"/>
              <a:tblGrid>
                <a:gridCol w="1343456">
                  <a:extLst>
                    <a:ext uri="{9D8B030D-6E8A-4147-A177-3AD203B41FA5}">
                      <a16:colId xmlns:a16="http://schemas.microsoft.com/office/drawing/2014/main" val="1962355497"/>
                    </a:ext>
                  </a:extLst>
                </a:gridCol>
                <a:gridCol w="617916">
                  <a:extLst>
                    <a:ext uri="{9D8B030D-6E8A-4147-A177-3AD203B41FA5}">
                      <a16:colId xmlns:a16="http://schemas.microsoft.com/office/drawing/2014/main" val="2861726373"/>
                    </a:ext>
                  </a:extLst>
                </a:gridCol>
              </a:tblGrid>
              <a:tr h="361696">
                <a:tc gridSpan="2">
                  <a:txBody>
                    <a:bodyPr/>
                    <a:lstStyle/>
                    <a:p>
                      <a:pPr algn="l" fontAlgn="t">
                        <a:spcBef>
                          <a:spcPts val="100"/>
                        </a:spcBef>
                        <a:spcAft>
                          <a:spcPts val="100"/>
                        </a:spcAft>
                      </a:pPr>
                      <a:r>
                        <a:rPr lang="en-GB" sz="1200" b="1" i="0" u="none" strike="noStrike" dirty="0">
                          <a:solidFill>
                            <a:srgbClr val="FFFFFF"/>
                          </a:solidFill>
                          <a:effectLst/>
                          <a:latin typeface="+mj-lt"/>
                          <a:ea typeface="Noto Sans SC Regular"/>
                          <a:cs typeface="Arial" panose="020B0604020202020204" pitchFamily="34" charset="0"/>
                        </a:rPr>
                        <a:t>Economic units</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313666">
                <a:tc grid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Sector</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085850">
                <a:tc grid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Informal productive</a:t>
                      </a:r>
                      <a:br>
                        <a:rPr lang="en-GB" sz="1200" b="0" i="0" u="none" strike="noStrike" dirty="0">
                          <a:effectLst/>
                          <a:latin typeface="+mj-lt"/>
                          <a:ea typeface="Noto Sans SC Regular"/>
                          <a:cs typeface="Arial" panose="020B0604020202020204" pitchFamily="34" charset="0"/>
                        </a:rPr>
                      </a:br>
                      <a:r>
                        <a:rPr lang="en-GB" sz="1200" b="0" i="0" u="none" strike="noStrike" dirty="0">
                          <a:effectLst/>
                          <a:latin typeface="+mj-lt"/>
                          <a:ea typeface="Noto Sans SC Regular"/>
                          <a:cs typeface="Arial" panose="020B0604020202020204" pitchFamily="34" charset="0"/>
                        </a:rPr>
                        <a:t>activities by economic units</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891041">
                <a:tc row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Form of informal work as input to production</a:t>
                      </a:r>
                      <a:endParaRPr lang="en-GB" sz="12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For pay</a:t>
                      </a:r>
                      <a:br>
                        <a:rPr lang="en-GB" sz="1200" b="0" i="0" u="none" strike="noStrike" dirty="0">
                          <a:solidFill>
                            <a:srgbClr val="000000"/>
                          </a:solidFill>
                          <a:effectLst/>
                          <a:latin typeface="+mj-lt"/>
                          <a:ea typeface="Noto Sans SC Regular"/>
                          <a:cs typeface="Arial" panose="020B0604020202020204" pitchFamily="34" charset="0"/>
                        </a:rPr>
                      </a:br>
                      <a:r>
                        <a:rPr lang="en-GB" sz="1200" b="0" i="0" u="none" strike="noStrike" dirty="0">
                          <a:solidFill>
                            <a:srgbClr val="000000"/>
                          </a:solidFill>
                          <a:effectLst/>
                          <a:latin typeface="+mj-lt"/>
                          <a:ea typeface="Noto Sans SC Regular"/>
                          <a:cs typeface="Arial" panose="020B0604020202020204" pitchFamily="34" charset="0"/>
                        </a:rPr>
                        <a:t>or profit</a:t>
                      </a:r>
                      <a:endParaRPr lang="en-GB" sz="12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290184">
                <a:tc vMerge="1">
                  <a:txBody>
                    <a:bodyPr/>
                    <a:lstStyle/>
                    <a:p>
                      <a:endParaRPr lang="en-GB" dirty="0"/>
                    </a:p>
                  </a:txBody>
                  <a:tcPr/>
                </a:tc>
                <a:tc>
                  <a:txBody>
                    <a:bodyPr/>
                    <a:lstStyle/>
                    <a:p>
                      <a:pPr algn="l" fontAlgn="t">
                        <a:spcBef>
                          <a:spcPts val="100"/>
                        </a:spcBef>
                        <a:spcAft>
                          <a:spcPts val="100"/>
                        </a:spcAft>
                      </a:pPr>
                      <a:r>
                        <a:rPr lang="en-GB" sz="1200" b="0" i="0" u="none" strike="noStrike" dirty="0">
                          <a:solidFill>
                            <a:srgbClr val="000000"/>
                          </a:solidFill>
                          <a:effectLst/>
                          <a:latin typeface="+mj-lt"/>
                          <a:ea typeface="Noto Sans SC Regular"/>
                          <a:cs typeface="Arial" panose="020B0604020202020204" pitchFamily="34" charset="0"/>
                        </a:rPr>
                        <a:t>Not for pay or profit</a:t>
                      </a:r>
                      <a:endParaRPr lang="en-GB" sz="12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r h="1127914">
                <a:tc gridSpan="2">
                  <a:txBody>
                    <a:bodyPr/>
                    <a:lstStyle/>
                    <a:p>
                      <a:pPr algn="l" fontAlgn="t">
                        <a:spcBef>
                          <a:spcPts val="100"/>
                        </a:spcBef>
                        <a:spcAft>
                          <a:spcPts val="100"/>
                        </a:spcAft>
                      </a:pPr>
                      <a:r>
                        <a:rPr lang="en-GB" sz="1200" b="0" i="0" u="none" strike="noStrike" dirty="0">
                          <a:effectLst/>
                          <a:latin typeface="+mj-lt"/>
                          <a:ea typeface="Noto Sans SC Regular"/>
                          <a:cs typeface="Arial" panose="020B0604020202020204" pitchFamily="34" charset="0"/>
                        </a:rPr>
                        <a:t>Relation to SNA production boundary</a:t>
                      </a:r>
                      <a:endParaRPr lang="en-GB" sz="12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388922069"/>
                  </a:ext>
                </a:extLst>
              </a:tr>
            </a:tbl>
          </a:graphicData>
        </a:graphic>
      </p:graphicFrame>
    </p:spTree>
    <p:extLst>
      <p:ext uri="{BB962C8B-B14F-4D97-AF65-F5344CB8AC3E}">
        <p14:creationId xmlns:p14="http://schemas.microsoft.com/office/powerpoint/2010/main" val="253654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299A2-6E54-BB72-6F57-06B76BC1B045}"/>
              </a:ext>
            </a:extLst>
          </p:cNvPr>
          <p:cNvSpPr>
            <a:spLocks noGrp="1"/>
          </p:cNvSpPr>
          <p:nvPr>
            <p:ph type="title"/>
          </p:nvPr>
        </p:nvSpPr>
        <p:spPr>
          <a:xfrm>
            <a:off x="3293269" y="322195"/>
            <a:ext cx="11210924" cy="720000"/>
          </a:xfrm>
        </p:spPr>
        <p:txBody>
          <a:bodyPr/>
          <a:lstStyle/>
          <a:p>
            <a:r>
              <a:rPr lang="en-GB" dirty="0"/>
              <a:t>The structure of the framework</a:t>
            </a:r>
            <a:br>
              <a:rPr lang="en-GB" dirty="0"/>
            </a:br>
            <a:r>
              <a:rPr lang="en-AU" sz="1600" dirty="0">
                <a:solidFill>
                  <a:srgbClr val="1E2DBE"/>
                </a:solidFill>
                <a:latin typeface="Noto Sans" panose="020B0502040504020204" pitchFamily="34" charset="0"/>
              </a:rPr>
              <a:t>Informal productive activities by economic units in the informal economy</a:t>
            </a:r>
            <a:endParaRPr lang="fr-FR" sz="1600" dirty="0">
              <a:solidFill>
                <a:srgbClr val="1E2DBE"/>
              </a:solidFill>
              <a:latin typeface="Noto Sans" panose="020B0502040504020204" pitchFamily="34" charset="0"/>
            </a:endParaRPr>
          </a:p>
        </p:txBody>
      </p:sp>
      <p:graphicFrame>
        <p:nvGraphicFramePr>
          <p:cNvPr id="4" name="Content Placeholder 5">
            <a:extLst>
              <a:ext uri="{FF2B5EF4-FFF2-40B4-BE49-F238E27FC236}">
                <a16:creationId xmlns:a16="http://schemas.microsoft.com/office/drawing/2014/main" id="{55CC65DA-1935-7D7D-F91E-F547A5C11FA6}"/>
              </a:ext>
            </a:extLst>
          </p:cNvPr>
          <p:cNvGraphicFramePr>
            <a:graphicFrameLocks/>
          </p:cNvGraphicFramePr>
          <p:nvPr/>
        </p:nvGraphicFramePr>
        <p:xfrm>
          <a:off x="3718736" y="1040907"/>
          <a:ext cx="1634314" cy="4653806"/>
        </p:xfrm>
        <a:graphic>
          <a:graphicData uri="http://schemas.openxmlformats.org/drawingml/2006/table">
            <a:tbl>
              <a:tblPr firstRow="1" firstCol="1" bandRow="1"/>
              <a:tblGrid>
                <a:gridCol w="1634314">
                  <a:extLst>
                    <a:ext uri="{9D8B030D-6E8A-4147-A177-3AD203B41FA5}">
                      <a16:colId xmlns:a16="http://schemas.microsoft.com/office/drawing/2014/main" val="2981996772"/>
                    </a:ext>
                  </a:extLst>
                </a:gridCol>
              </a:tblGrid>
              <a:tr h="327321">
                <a:tc>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Informal production</a:t>
                      </a:r>
                      <a:endParaRPr lang="en-GB" sz="900" b="0" i="0" u="none" strike="noStrike" dirty="0">
                        <a:effectLst/>
                        <a:latin typeface="+mj-lt"/>
                      </a:endParaRPr>
                    </a:p>
                  </a:txBody>
                  <a:tcPr marL="60997" marR="60997" marT="30499" marB="30499">
                    <a:lnR>
                      <a:noFill/>
                    </a:lnR>
                    <a:lnT>
                      <a:noFill/>
                    </a:lnT>
                    <a:lnB>
                      <a:noFill/>
                    </a:lnB>
                    <a:solidFill>
                      <a:srgbClr val="1E2DBE"/>
                    </a:solidFill>
                  </a:tcPr>
                </a:tc>
                <a:extLst>
                  <a:ext uri="{0D108BD9-81ED-4DB2-BD59-A6C34878D82A}">
                    <a16:rowId xmlns:a16="http://schemas.microsoft.com/office/drawing/2014/main" val="1353279015"/>
                  </a:ext>
                </a:extLst>
              </a:tr>
              <a:tr h="375848">
                <a:tc>
                  <a:txBody>
                    <a:bodyPr/>
                    <a:lstStyle/>
                    <a:p>
                      <a:pPr algn="l" fontAlgn="t">
                        <a:spcBef>
                          <a:spcPts val="100"/>
                        </a:spcBef>
                        <a:spcAft>
                          <a:spcPts val="100"/>
                        </a:spcAft>
                      </a:pPr>
                      <a:r>
                        <a:rPr lang="en-GB" sz="900" b="1" i="0" u="none" strike="noStrike">
                          <a:solidFill>
                            <a:srgbClr val="000000"/>
                          </a:solidFill>
                          <a:effectLst/>
                          <a:latin typeface="+mj-lt"/>
                          <a:ea typeface="Noto Sans SC Regular"/>
                          <a:cs typeface="Arial" panose="020B0604020202020204" pitchFamily="34" charset="0"/>
                        </a:rPr>
                        <a:t>Formal sector</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3941321541"/>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in the formal sector is formal</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CB85AA"/>
                    </a:solidFill>
                  </a:tcPr>
                </a:tc>
                <a:extLst>
                  <a:ext uri="{0D108BD9-81ED-4DB2-BD59-A6C34878D82A}">
                    <a16:rowId xmlns:a16="http://schemas.microsoft.com/office/drawing/2014/main" val="496357161"/>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4145866102"/>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extLst>
                  <a:ext uri="{0D108BD9-81ED-4DB2-BD59-A6C34878D82A}">
                    <a16:rowId xmlns:a16="http://schemas.microsoft.com/office/drawing/2014/main" val="4175553000"/>
                  </a:ext>
                </a:extLst>
              </a:tr>
              <a:tr h="491948">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unpaid</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trainee work</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1719577467"/>
                  </a:ext>
                </a:extLst>
              </a:tr>
              <a:tr h="541114">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 volunteer work</a:t>
                      </a:r>
                      <a:endParaRPr lang="en-GB" sz="900" b="0" i="0" u="none" strike="noStrike">
                        <a:effectLst/>
                        <a:latin typeface="+mj-lt"/>
                      </a:endParaRPr>
                    </a:p>
                  </a:txBody>
                  <a:tcPr marL="24145" marR="24145" marT="7201" marB="7201">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88729764"/>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Goods and services</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759275616"/>
                  </a:ext>
                </a:extLst>
              </a:tr>
              <a:tr h="32732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SNA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880887806"/>
                  </a:ext>
                </a:extLst>
              </a:tr>
              <a:tr h="361204">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SNA general production boundary</a:t>
                      </a:r>
                      <a:endParaRPr lang="en-GB" sz="900" b="0" i="0" u="none" strike="noStrike" dirty="0">
                        <a:effectLst/>
                        <a:latin typeface="+mj-lt"/>
                      </a:endParaRPr>
                    </a:p>
                  </a:txBody>
                  <a:tcPr marL="60997" marR="60997" marT="30499" marB="30499">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2570324026"/>
                  </a:ext>
                </a:extLst>
              </a:tr>
            </a:tbl>
          </a:graphicData>
        </a:graphic>
      </p:graphicFrame>
      <p:sp>
        <p:nvSpPr>
          <p:cNvPr id="7" name="Rectangle 6">
            <a:extLst>
              <a:ext uri="{FF2B5EF4-FFF2-40B4-BE49-F238E27FC236}">
                <a16:creationId xmlns:a16="http://schemas.microsoft.com/office/drawing/2014/main" id="{581F1EC6-B85C-C021-2208-4F65D4452DB4}"/>
              </a:ext>
            </a:extLst>
          </p:cNvPr>
          <p:cNvSpPr/>
          <p:nvPr/>
        </p:nvSpPr>
        <p:spPr>
          <a:xfrm>
            <a:off x="9920286" y="2447925"/>
            <a:ext cx="1028700" cy="1047750"/>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4B715EF0-5715-9664-50B8-0B28B911BB86}"/>
              </a:ext>
            </a:extLst>
          </p:cNvPr>
          <p:cNvGraphicFramePr>
            <a:graphicFrameLocks noGrp="1"/>
          </p:cNvGraphicFramePr>
          <p:nvPr/>
        </p:nvGraphicFramePr>
        <p:xfrm>
          <a:off x="5353050" y="1040907"/>
          <a:ext cx="1045469" cy="4645202"/>
        </p:xfrm>
        <a:graphic>
          <a:graphicData uri="http://schemas.openxmlformats.org/drawingml/2006/table">
            <a:tbl>
              <a:tblPr firstRow="1" firstCol="1" bandRow="1"/>
              <a:tblGrid>
                <a:gridCol w="1045469">
                  <a:extLst>
                    <a:ext uri="{9D8B030D-6E8A-4147-A177-3AD203B41FA5}">
                      <a16:colId xmlns:a16="http://schemas.microsoft.com/office/drawing/2014/main" val="724496377"/>
                    </a:ext>
                  </a:extLst>
                </a:gridCol>
              </a:tblGrid>
              <a:tr h="335161">
                <a:tc>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solidFill>
                      <a:srgbClr val="1E2DBE"/>
                    </a:solidFill>
                  </a:tcPr>
                </a:tc>
                <a:extLst>
                  <a:ext uri="{0D108BD9-81ED-4DB2-BD59-A6C34878D82A}">
                    <a16:rowId xmlns:a16="http://schemas.microsoft.com/office/drawing/2014/main" val="2029287143"/>
                  </a:ext>
                </a:extLst>
              </a:tr>
              <a:tr h="375672">
                <a:tc>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Informal sector </a:t>
                      </a:r>
                      <a:r>
                        <a:rPr lang="en-GB" sz="900" b="0" i="0" u="none" strike="noStrike" dirty="0">
                          <a:solidFill>
                            <a:srgbClr val="000000"/>
                          </a:solidFill>
                          <a:effectLst/>
                          <a:latin typeface="+mj-lt"/>
                          <a:ea typeface="Noto Sans SC Regular"/>
                          <a:cs typeface="Arial" panose="020B0604020202020204" pitchFamily="34" charset="0"/>
                        </a:rPr>
                        <a:t>*</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1805947084"/>
                  </a:ext>
                </a:extLst>
              </a:tr>
              <a:tr h="1072167">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All production by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informal household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unincorporated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market enterprises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C8A93"/>
                    </a:solidFill>
                  </a:tcPr>
                </a:tc>
                <a:extLst>
                  <a:ext uri="{0D108BD9-81ED-4DB2-BD59-A6C34878D82A}">
                    <a16:rowId xmlns:a16="http://schemas.microsoft.com/office/drawing/2014/main" val="3641755512"/>
                  </a:ext>
                </a:extLst>
              </a:tr>
              <a:tr h="402991">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extLst>
                  <a:ext uri="{0D108BD9-81ED-4DB2-BD59-A6C34878D82A}">
                    <a16:rowId xmlns:a16="http://schemas.microsoft.com/office/drawing/2014/main" val="3305112665"/>
                  </a:ext>
                </a:extLst>
              </a:tr>
              <a:tr h="420713">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1730200418"/>
                  </a:ext>
                </a:extLst>
              </a:tr>
              <a:tr h="49171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924021612"/>
                  </a:ext>
                </a:extLst>
              </a:tr>
              <a:tr h="54066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volunteer</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work</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extLst>
                  <a:ext uri="{0D108BD9-81ED-4DB2-BD59-A6C34878D82A}">
                    <a16:rowId xmlns:a16="http://schemas.microsoft.com/office/drawing/2014/main" val="3230000636"/>
                  </a:ext>
                </a:extLst>
              </a:tr>
              <a:tr h="31237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2861158004"/>
                  </a:ext>
                </a:extLst>
              </a:tr>
              <a:tr h="281915">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extLst>
                  <a:ext uri="{0D108BD9-81ED-4DB2-BD59-A6C34878D82A}">
                    <a16:rowId xmlns:a16="http://schemas.microsoft.com/office/drawing/2014/main" val="1882881975"/>
                  </a:ext>
                </a:extLst>
              </a:tr>
              <a:tr h="335161">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105045545"/>
                  </a:ext>
                </a:extLst>
              </a:tr>
            </a:tbl>
          </a:graphicData>
        </a:graphic>
      </p:graphicFrame>
      <p:graphicFrame>
        <p:nvGraphicFramePr>
          <p:cNvPr id="5" name="Table 4">
            <a:extLst>
              <a:ext uri="{FF2B5EF4-FFF2-40B4-BE49-F238E27FC236}">
                <a16:creationId xmlns:a16="http://schemas.microsoft.com/office/drawing/2014/main" id="{72B9FD8B-8145-D856-DD81-BE452A9DAEBC}"/>
              </a:ext>
            </a:extLst>
          </p:cNvPr>
          <p:cNvGraphicFramePr>
            <a:graphicFrameLocks noGrp="1"/>
          </p:cNvGraphicFramePr>
          <p:nvPr/>
        </p:nvGraphicFramePr>
        <p:xfrm>
          <a:off x="6398519" y="1040907"/>
          <a:ext cx="3297930" cy="4644647"/>
        </p:xfrm>
        <a:graphic>
          <a:graphicData uri="http://schemas.openxmlformats.org/drawingml/2006/table">
            <a:tbl>
              <a:tblPr firstRow="1" firstCol="1" bandRow="1"/>
              <a:tblGrid>
                <a:gridCol w="1600327">
                  <a:extLst>
                    <a:ext uri="{9D8B030D-6E8A-4147-A177-3AD203B41FA5}">
                      <a16:colId xmlns:a16="http://schemas.microsoft.com/office/drawing/2014/main" val="3056134021"/>
                    </a:ext>
                  </a:extLst>
                </a:gridCol>
                <a:gridCol w="818331">
                  <a:extLst>
                    <a:ext uri="{9D8B030D-6E8A-4147-A177-3AD203B41FA5}">
                      <a16:colId xmlns:a16="http://schemas.microsoft.com/office/drawing/2014/main" val="2013501636"/>
                    </a:ext>
                  </a:extLst>
                </a:gridCol>
                <a:gridCol w="879272">
                  <a:extLst>
                    <a:ext uri="{9D8B030D-6E8A-4147-A177-3AD203B41FA5}">
                      <a16:colId xmlns:a16="http://schemas.microsoft.com/office/drawing/2014/main" val="3993693569"/>
                    </a:ext>
                  </a:extLst>
                </a:gridCol>
              </a:tblGrid>
              <a:tr h="327321">
                <a:tc gridSpan="3">
                  <a:txBody>
                    <a:bodyPr/>
                    <a:lstStyle/>
                    <a:p>
                      <a:endParaRPr lang="en-GB" dirty="0"/>
                    </a:p>
                  </a:txBody>
                  <a:tcPr marL="60997" marR="60997" marT="30499" marB="30499">
                    <a:lnL w="12700" cap="flat" cmpd="sng" algn="ctr">
                      <a:noFill/>
                      <a:prstDash val="solid"/>
                      <a:round/>
                      <a:headEnd type="none" w="med" len="med"/>
                      <a:tailEnd type="none" w="med" len="med"/>
                    </a:lnL>
                    <a:lnR>
                      <a:noFill/>
                    </a:lnR>
                    <a:lnT>
                      <a:noFill/>
                    </a:lnT>
                    <a:lnB>
                      <a:noFill/>
                    </a:lnB>
                    <a:solidFill>
                      <a:srgbClr val="1E2DBE"/>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966004386"/>
                  </a:ext>
                </a:extLst>
              </a:tr>
              <a:tr h="375848">
                <a:tc gridSpan="3">
                  <a:txBody>
                    <a:bodyPr/>
                    <a:lstStyle/>
                    <a:p>
                      <a:pPr algn="l" fontAlgn="t">
                        <a:spcBef>
                          <a:spcPts val="100"/>
                        </a:spcBef>
                        <a:spcAft>
                          <a:spcPts val="100"/>
                        </a:spcAft>
                      </a:pPr>
                      <a:r>
                        <a:rPr lang="en-GB" sz="900" b="1" i="0" u="none" strike="noStrike" dirty="0">
                          <a:solidFill>
                            <a:srgbClr val="000000"/>
                          </a:solidFill>
                          <a:effectLst/>
                          <a:latin typeface="+mj-lt"/>
                          <a:ea typeface="Noto Sans SC Regular"/>
                          <a:cs typeface="Arial" panose="020B0604020202020204" pitchFamily="34" charset="0"/>
                        </a:rPr>
                        <a:t>Household own-use production and community sector</a:t>
                      </a:r>
                      <a:endParaRPr lang="en-GB" sz="900" b="0" i="0" u="none" strike="noStrike" dirty="0">
                        <a:effectLst/>
                        <a:latin typeface="+mj-lt"/>
                      </a:endParaRPr>
                    </a:p>
                  </a:txBody>
                  <a:tcPr marL="60997" marR="60997" marT="30499" marB="30499">
                    <a:lnL w="12700" cap="flat" cmpd="sng" algn="ctr">
                      <a:solidFill>
                        <a:srgbClr val="1E2DBE"/>
                      </a:solidFill>
                      <a:prstDash val="solid"/>
                      <a:round/>
                      <a:headEnd type="none" w="med" len="med"/>
                      <a:tailEnd type="none" w="med" len="med"/>
                    </a:lnL>
                    <a:lnR>
                      <a:noFill/>
                    </a:lnR>
                    <a:lnT w="12700" cmpd="sng">
                      <a:noFill/>
                      <a:prstDash val="solid"/>
                    </a:lnT>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1105422593"/>
                  </a:ext>
                </a:extLst>
              </a:tr>
              <a:tr h="1072668">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Production by informal employees engaged by households and non-formal non-profit organizations</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9EF2F2"/>
                    </a:solidFill>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household</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own</a:t>
                      </a:r>
                      <a:r>
                        <a:rPr lang="fr-CH" sz="900" b="0" i="0" u="none" strike="noStrike" kern="1200" dirty="0">
                          <a:solidFill>
                            <a:srgbClr val="000000"/>
                          </a:solidFill>
                          <a:effectLst/>
                          <a:latin typeface="+mj-lt"/>
                          <a:cs typeface="Arial" panose="020B0604020202020204" pitchFamily="34" charset="0"/>
                        </a:rPr>
                        <a:t>-use production, direct </a:t>
                      </a:r>
                      <a:r>
                        <a:rPr lang="fr-CH" sz="900" b="0" i="0" u="none" strike="noStrike" kern="1200" dirty="0" err="1">
                          <a:solidFill>
                            <a:srgbClr val="000000"/>
                          </a:solidFill>
                          <a:effectLst/>
                          <a:latin typeface="+mj-lt"/>
                          <a:cs typeface="Arial" panose="020B0604020202020204" pitchFamily="34" charset="0"/>
                        </a:rPr>
                        <a:t>volunteer</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work</a:t>
                      </a:r>
                      <a:r>
                        <a:rPr lang="fr-CH" sz="900" b="0" i="0" u="none" strike="noStrike" kern="1200" dirty="0">
                          <a:solidFill>
                            <a:srgbClr val="000000"/>
                          </a:solidFill>
                          <a:effectLst/>
                          <a:latin typeface="+mj-lt"/>
                          <a:cs typeface="Arial" panose="020B0604020202020204" pitchFamily="34" charset="0"/>
                        </a:rPr>
                        <a:t>, production by non-</a:t>
                      </a:r>
                      <a:r>
                        <a:rPr lang="fr-CH" sz="900" b="0" i="0" u="none" strike="noStrike" kern="1200" dirty="0" err="1">
                          <a:solidFill>
                            <a:srgbClr val="000000"/>
                          </a:solidFill>
                          <a:effectLst/>
                          <a:latin typeface="+mj-lt"/>
                          <a:cs typeface="Arial" panose="020B0604020202020204" pitchFamily="34" charset="0"/>
                        </a:rPr>
                        <a:t>formal</a:t>
                      </a:r>
                      <a:r>
                        <a:rPr lang="fr-CH" sz="900" b="0" i="0" u="none" strike="noStrike" kern="1200" dirty="0">
                          <a:solidFill>
                            <a:srgbClr val="000000"/>
                          </a:solidFill>
                          <a:effectLst/>
                          <a:latin typeface="+mj-lt"/>
                          <a:cs typeface="Arial" panose="020B0604020202020204" pitchFamily="34" charset="0"/>
                        </a:rPr>
                        <a:t> non-profit </a:t>
                      </a:r>
                      <a:r>
                        <a:rPr lang="fr-CH" sz="900" b="0" i="0" u="none" strike="noStrike" kern="1200" dirty="0" err="1">
                          <a:solidFill>
                            <a:srgbClr val="000000"/>
                          </a:solidFill>
                          <a:effectLst/>
                          <a:latin typeface="+mj-lt"/>
                          <a:cs typeface="Arial" panose="020B0604020202020204" pitchFamily="34" charset="0"/>
                        </a:rPr>
                        <a:t>organizations</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B w="12700" cap="flat" cmpd="sng" algn="ctr">
                      <a:solidFill>
                        <a:srgbClr val="1E2DBE"/>
                      </a:solidFill>
                      <a:prstDash val="solid"/>
                      <a:round/>
                      <a:headEnd type="none" w="med" len="med"/>
                      <a:tailEnd type="none" w="med" len="med"/>
                    </a:lnB>
                    <a:solidFill>
                      <a:srgbClr val="9EF2F2"/>
                    </a:solidFill>
                  </a:tcPr>
                </a:tc>
                <a:tc hMerge="1">
                  <a:txBody>
                    <a:bodyPr/>
                    <a:lstStyle/>
                    <a:p>
                      <a:endParaRPr lang="en-GB"/>
                    </a:p>
                  </a:txBody>
                  <a:tcPr/>
                </a:tc>
                <a:extLst>
                  <a:ext uri="{0D108BD9-81ED-4DB2-BD59-A6C34878D82A}">
                    <a16:rowId xmlns:a16="http://schemas.microsoft.com/office/drawing/2014/main" val="89948454"/>
                  </a:ext>
                </a:extLst>
              </a:tr>
              <a:tr h="403179">
                <a:tc>
                  <a:txBody>
                    <a:bodyPr/>
                    <a:lstStyle/>
                    <a:p>
                      <a:pPr algn="l" fontAlgn="t">
                        <a:spcBef>
                          <a:spcPts val="100"/>
                        </a:spcBef>
                        <a:spcAft>
                          <a:spcPts val="100"/>
                        </a:spcAft>
                      </a:pPr>
                      <a:r>
                        <a:rPr lang="en-GB" sz="900" b="0" i="0" u="none" strike="noStrike">
                          <a:solidFill>
                            <a:srgbClr val="000000"/>
                          </a:solidFill>
                          <a:effectLst/>
                          <a:latin typeface="+mj-lt"/>
                          <a:ea typeface="Noto Sans SC Regular"/>
                          <a:cs typeface="Arial" panose="020B0604020202020204" pitchFamily="34" charset="0"/>
                        </a:rPr>
                        <a:t>Informal</a:t>
                      </a:r>
                      <a:br>
                        <a:rPr lang="en-GB" sz="900" b="0" i="0" u="none" strike="noStrike">
                          <a:solidFill>
                            <a:srgbClr val="000000"/>
                          </a:solidFill>
                          <a:effectLst/>
                          <a:latin typeface="+mj-lt"/>
                          <a:ea typeface="Noto Sans SC Regular"/>
                          <a:cs typeface="Arial" panose="020B0604020202020204" pitchFamily="34" charset="0"/>
                        </a:rPr>
                      </a:br>
                      <a:r>
                        <a:rPr lang="en-GB" sz="900" b="0" i="0" u="none" strike="noStrike">
                          <a:solidFill>
                            <a:srgbClr val="000000"/>
                          </a:solidFill>
                          <a:effectLst/>
                          <a:latin typeface="+mj-lt"/>
                          <a:ea typeface="Noto Sans SC Regular"/>
                          <a:cs typeface="Arial" panose="020B0604020202020204" pitchFamily="34" charset="0"/>
                        </a:rPr>
                        <a:t>employment *</a:t>
                      </a:r>
                      <a:endParaRPr lang="en-GB" sz="900" b="0" i="0" u="none" strike="noStrike">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DB1B7"/>
                    </a:solidFill>
                  </a:tcPr>
                </a:tc>
                <a:tc gridSpan="2">
                  <a:txBody>
                    <a:bodyPr/>
                    <a:lstStyle/>
                    <a:p>
                      <a:pPr marL="0" algn="l" defTabSz="914400" rtl="0" eaLnBrk="1" fontAlgn="t" latinLnBrk="0" hangingPunct="1">
                        <a:spcBef>
                          <a:spcPts val="100"/>
                        </a:spcBef>
                        <a:spcAft>
                          <a:spcPts val="100"/>
                        </a:spcAft>
                      </a:pP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38847420"/>
                  </a:ext>
                </a:extLst>
              </a:tr>
              <a:tr h="403179">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Partly informal productive activities of persons in formal employment *</a:t>
                      </a:r>
                      <a:endParaRPr lang="en-GB" sz="900" b="0" i="0" u="none" strike="noStrike" dirty="0">
                        <a:effectLst/>
                        <a:latin typeface="+mj-lt"/>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ED8DB"/>
                    </a:solidFill>
                  </a:tcPr>
                </a:tc>
                <a:tc gridSpan="2">
                  <a:txBody>
                    <a:bodyPr/>
                    <a:lstStyle/>
                    <a:p>
                      <a:pPr marL="0" algn="l" defTabSz="914400" rtl="0" eaLnBrk="1" fontAlgn="t" latinLnBrk="0" hangingPunct="1">
                        <a:spcBef>
                          <a:spcPts val="100"/>
                        </a:spcBef>
                        <a:spcAft>
                          <a:spcPts val="100"/>
                        </a:spcAft>
                      </a:pP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93751000"/>
                  </a:ext>
                </a:extLst>
              </a:tr>
              <a:tr h="475746">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Informal unpaid</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trainee work</a:t>
                      </a:r>
                      <a:endParaRPr lang="en-GB" sz="900" b="0" i="0" u="none" strike="noStrike" dirty="0">
                        <a:effectLst/>
                        <a:latin typeface="+mj-lt"/>
                      </a:endParaRPr>
                    </a:p>
                  </a:txBody>
                  <a:tcPr marL="24145" marR="24145" marT="7201" marB="7201"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volunteer</a:t>
                      </a:r>
                      <a:r>
                        <a:rPr lang="fr-CH" sz="900" b="0" i="0" u="none" strike="noStrike" kern="1200" dirty="0">
                          <a:solidFill>
                            <a:srgbClr val="000000"/>
                          </a:solidFill>
                          <a:effectLst/>
                          <a:latin typeface="+mj-lt"/>
                          <a:cs typeface="Arial" panose="020B0604020202020204" pitchFamily="34" charset="0"/>
                        </a:rPr>
                        <a:t> </a:t>
                      </a:r>
                      <a:r>
                        <a:rPr lang="fr-CH" sz="900" b="0" i="0" u="none" strike="noStrike" kern="1200" dirty="0" err="1">
                          <a:solidFill>
                            <a:srgbClr val="000000"/>
                          </a:solidFill>
                          <a:effectLst/>
                          <a:latin typeface="+mj-lt"/>
                          <a:cs typeface="Arial" panose="020B0604020202020204" pitchFamily="34" charset="0"/>
                        </a:rPr>
                        <a:t>work</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3386780438"/>
                  </a:ext>
                </a:extLst>
              </a:tr>
              <a:tr h="550052">
                <a:tc>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 </a:t>
                      </a:r>
                      <a:endParaRPr lang="en-GB" sz="900" b="0" i="0" u="none" strike="noStrike" dirty="0">
                        <a:effectLst/>
                        <a:latin typeface="+mj-lt"/>
                      </a:endParaRPr>
                    </a:p>
                  </a:txBody>
                  <a:tcPr marL="24145" marR="24145" marT="7201" marB="7201"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gridSpan="2">
                  <a:txBody>
                    <a:bodyPr/>
                    <a:lstStyle/>
                    <a:p>
                      <a:pPr marL="0" algn="l" defTabSz="914400" rtl="0" eaLnBrk="1" fontAlgn="t" latinLnBrk="0" hangingPunct="1">
                        <a:spcBef>
                          <a:spcPts val="100"/>
                        </a:spcBef>
                        <a:spcAft>
                          <a:spcPts val="100"/>
                        </a:spcAft>
                      </a:pPr>
                      <a:r>
                        <a:rPr lang="fr-CH" sz="900" b="0" i="0" u="none" strike="noStrike" kern="1200" dirty="0">
                          <a:solidFill>
                            <a:srgbClr val="000000"/>
                          </a:solidFill>
                          <a:effectLst/>
                          <a:latin typeface="+mj-lt"/>
                          <a:cs typeface="Arial" panose="020B0604020202020204" pitchFamily="34" charset="0"/>
                        </a:rPr>
                        <a:t>Informal </a:t>
                      </a:r>
                      <a:r>
                        <a:rPr lang="fr-CH" sz="900" b="0" i="0" u="none" strike="noStrike" kern="1200" dirty="0" err="1">
                          <a:solidFill>
                            <a:srgbClr val="000000"/>
                          </a:solidFill>
                          <a:effectLst/>
                          <a:latin typeface="+mj-lt"/>
                          <a:cs typeface="Arial" panose="020B0604020202020204" pitchFamily="34" charset="0"/>
                        </a:rPr>
                        <a:t>own</a:t>
                      </a:r>
                      <a:r>
                        <a:rPr lang="fr-CH" sz="900" b="0" i="0" u="none" strike="noStrike" kern="1200" dirty="0">
                          <a:solidFill>
                            <a:srgbClr val="000000"/>
                          </a:solidFill>
                          <a:effectLst/>
                          <a:latin typeface="+mj-lt"/>
                          <a:cs typeface="Arial" panose="020B0604020202020204" pitchFamily="34" charset="0"/>
                        </a:rPr>
                        <a:t>-use production </a:t>
                      </a:r>
                      <a:r>
                        <a:rPr lang="fr-CH" sz="900" b="0" i="0" u="none" strike="noStrike" kern="1200" dirty="0" err="1">
                          <a:solidFill>
                            <a:srgbClr val="000000"/>
                          </a:solidFill>
                          <a:effectLst/>
                          <a:latin typeface="+mj-lt"/>
                          <a:cs typeface="Arial" panose="020B0604020202020204" pitchFamily="34" charset="0"/>
                        </a:rPr>
                        <a:t>work</a:t>
                      </a:r>
                      <a:endParaRPr lang="en-GB" sz="900" b="0" i="0" u="none" strike="noStrike" kern="1200" dirty="0">
                        <a:solidFill>
                          <a:srgbClr val="000000"/>
                        </a:solidFill>
                        <a:effectLst/>
                        <a:latin typeface="+mj-lt"/>
                        <a:cs typeface="Arial" panose="020B0604020202020204" pitchFamily="34" charset="0"/>
                      </a:endParaRPr>
                    </a:p>
                  </a:txBody>
                  <a:tcPr marL="60997" marR="60997" marT="30499" marB="30499" anchor="ctr">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D1F3C1"/>
                    </a:solidFill>
                  </a:tcPr>
                </a:tc>
                <a:tc hMerge="1">
                  <a:txBody>
                    <a:bodyPr/>
                    <a:lstStyle/>
                    <a:p>
                      <a:endParaRPr lang="en-GB"/>
                    </a:p>
                  </a:txBody>
                  <a:tcPr/>
                </a:tc>
                <a:extLst>
                  <a:ext uri="{0D108BD9-81ED-4DB2-BD59-A6C34878D82A}">
                    <a16:rowId xmlns:a16="http://schemas.microsoft.com/office/drawing/2014/main" val="1217978811"/>
                  </a:ext>
                </a:extLst>
              </a:tr>
              <a:tr h="287059">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pPr marL="0" algn="l" defTabSz="914400" rtl="0" eaLnBrk="1" fontAlgn="t" latinLnBrk="0" hangingPunct="1">
                        <a:spcBef>
                          <a:spcPts val="100"/>
                        </a:spcBef>
                        <a:spcAft>
                          <a:spcPts val="100"/>
                        </a:spcAft>
                      </a:pPr>
                      <a:endParaRPr lang="en-GB" sz="900" b="0" i="0" u="none" strike="noStrike" kern="1200">
                        <a:solidFill>
                          <a:srgbClr val="000000"/>
                        </a:solidFill>
                        <a:effectLst/>
                        <a:latin typeface="+mj-lt"/>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pPr marL="0" algn="l" defTabSz="914400" rtl="0" eaLnBrk="1" fontAlgn="t" latinLnBrk="0" hangingPunct="1">
                        <a:spcBef>
                          <a:spcPts val="100"/>
                        </a:spcBef>
                        <a:spcAft>
                          <a:spcPts val="100"/>
                        </a:spcAft>
                      </a:pPr>
                      <a:endParaRPr lang="en-GB" sz="900" b="0" i="0" u="none" strike="noStrike" kern="1200" dirty="0">
                        <a:solidFill>
                          <a:srgbClr val="000000"/>
                        </a:solidFill>
                        <a:effectLst/>
                        <a:latin typeface="+mj-lt"/>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3923516945"/>
                  </a:ext>
                </a:extLst>
              </a:tr>
              <a:tr h="306169">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pPr marL="0" algn="l" defTabSz="914400" rtl="0" eaLnBrk="1" fontAlgn="t" latinLnBrk="0" hangingPunct="1">
                        <a:spcBef>
                          <a:spcPts val="100"/>
                        </a:spcBef>
                        <a:spcAft>
                          <a:spcPts val="100"/>
                        </a:spcAft>
                      </a:pPr>
                      <a:endParaRPr lang="en-GB" sz="900" b="0" i="0" u="none" strike="noStrike" kern="1200">
                        <a:solidFill>
                          <a:srgbClr val="000000"/>
                        </a:solidFill>
                        <a:effectLst/>
                        <a:latin typeface="+mj-lt"/>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solidFill>
                      <a:srgbClr val="FFEBAB"/>
                    </a:solidFill>
                  </a:tcPr>
                </a:tc>
                <a:tc>
                  <a:txBody>
                    <a:bodyPr/>
                    <a:lstStyle/>
                    <a:p>
                      <a:pPr marL="0" algn="l" defTabSz="914400" rtl="0" eaLnBrk="1" fontAlgn="t" latinLnBrk="0" hangingPunct="1">
                        <a:spcBef>
                          <a:spcPts val="100"/>
                        </a:spcBef>
                        <a:spcAft>
                          <a:spcPts val="100"/>
                        </a:spcAft>
                      </a:pPr>
                      <a:endParaRPr lang="en-GB" sz="900" b="0" i="0" u="none" strike="noStrike" kern="1200" dirty="0">
                        <a:solidFill>
                          <a:srgbClr val="000000"/>
                        </a:solidFill>
                        <a:effectLst/>
                        <a:latin typeface="+mj-lt"/>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990093761"/>
                  </a:ext>
                </a:extLst>
              </a:tr>
              <a:tr h="305148">
                <a:tc>
                  <a:txBody>
                    <a:bodyPr/>
                    <a:lstStyle/>
                    <a:p>
                      <a:endParaRPr lang="en-GB" dirty="0"/>
                    </a:p>
                  </a:txBody>
                  <a:tcPr marL="60997" marR="60997" marT="30499" marB="30499">
                    <a:lnL w="12700" cap="flat" cmpd="sng" algn="ctr">
                      <a:no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pPr marL="0" algn="l" defTabSz="914400" rtl="0" eaLnBrk="1" fontAlgn="t" latinLnBrk="0" hangingPunct="1">
                        <a:spcBef>
                          <a:spcPts val="100"/>
                        </a:spcBef>
                        <a:spcAft>
                          <a:spcPts val="100"/>
                        </a:spcAft>
                      </a:pPr>
                      <a:endParaRPr lang="en-GB" sz="900" b="0" i="0" u="none" strike="noStrike" kern="1200">
                        <a:solidFill>
                          <a:srgbClr val="000000"/>
                        </a:solidFill>
                        <a:effectLst/>
                        <a:latin typeface="+mj-lt"/>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a:txBody>
                    <a:bodyPr/>
                    <a:lstStyle/>
                    <a:p>
                      <a:pPr marL="0" algn="l" defTabSz="914400" rtl="0" eaLnBrk="1" fontAlgn="t" latinLnBrk="0" hangingPunct="1">
                        <a:spcBef>
                          <a:spcPts val="100"/>
                        </a:spcBef>
                        <a:spcAft>
                          <a:spcPts val="100"/>
                        </a:spcAft>
                      </a:pPr>
                      <a:endParaRPr lang="en-GB" sz="900" b="0" i="0" u="none" strike="noStrike" kern="1200" dirty="0">
                        <a:solidFill>
                          <a:srgbClr val="000000"/>
                        </a:solidFill>
                        <a:effectLst/>
                        <a:latin typeface="+mj-lt"/>
                        <a:cs typeface="Arial" panose="020B0604020202020204" pitchFamily="34" charset="0"/>
                      </a:endParaRPr>
                    </a:p>
                  </a:txBody>
                  <a:tcPr marL="24145" marR="24145" marT="7201" marB="7201">
                    <a:lnL w="12700" cap="flat" cmpd="sng" algn="ctr">
                      <a:solidFill>
                        <a:srgbClr val="1E2DBE"/>
                      </a:solidFill>
                      <a:prstDash val="solid"/>
                      <a:round/>
                      <a:headEnd type="none" w="med" len="med"/>
                      <a:tailEnd type="none" w="med" len="med"/>
                    </a:lnL>
                    <a:lnR>
                      <a:noFill/>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extLst>
                  <a:ext uri="{0D108BD9-81ED-4DB2-BD59-A6C34878D82A}">
                    <a16:rowId xmlns:a16="http://schemas.microsoft.com/office/drawing/2014/main" val="551227650"/>
                  </a:ext>
                </a:extLst>
              </a:tr>
            </a:tbl>
          </a:graphicData>
        </a:graphic>
      </p:graphicFrame>
      <p:graphicFrame>
        <p:nvGraphicFramePr>
          <p:cNvPr id="6" name="Table 5">
            <a:extLst>
              <a:ext uri="{FF2B5EF4-FFF2-40B4-BE49-F238E27FC236}">
                <a16:creationId xmlns:a16="http://schemas.microsoft.com/office/drawing/2014/main" id="{D95C282B-F433-EADE-645C-F2B57F1FE95F}"/>
              </a:ext>
            </a:extLst>
          </p:cNvPr>
          <p:cNvGraphicFramePr>
            <a:graphicFrameLocks noGrp="1"/>
          </p:cNvGraphicFramePr>
          <p:nvPr/>
        </p:nvGraphicFramePr>
        <p:xfrm>
          <a:off x="1757364" y="1040907"/>
          <a:ext cx="1961372" cy="4635976"/>
        </p:xfrm>
        <a:graphic>
          <a:graphicData uri="http://schemas.openxmlformats.org/drawingml/2006/table">
            <a:tbl>
              <a:tblPr firstRow="1" firstCol="1" bandRow="1"/>
              <a:tblGrid>
                <a:gridCol w="1343456">
                  <a:extLst>
                    <a:ext uri="{9D8B030D-6E8A-4147-A177-3AD203B41FA5}">
                      <a16:colId xmlns:a16="http://schemas.microsoft.com/office/drawing/2014/main" val="1962355497"/>
                    </a:ext>
                  </a:extLst>
                </a:gridCol>
                <a:gridCol w="617916">
                  <a:extLst>
                    <a:ext uri="{9D8B030D-6E8A-4147-A177-3AD203B41FA5}">
                      <a16:colId xmlns:a16="http://schemas.microsoft.com/office/drawing/2014/main" val="2861726373"/>
                    </a:ext>
                  </a:extLst>
                </a:gridCol>
              </a:tblGrid>
              <a:tr h="327321">
                <a:tc gridSpan="2">
                  <a:txBody>
                    <a:bodyPr/>
                    <a:lstStyle/>
                    <a:p>
                      <a:pPr algn="l" fontAlgn="t">
                        <a:spcBef>
                          <a:spcPts val="100"/>
                        </a:spcBef>
                        <a:spcAft>
                          <a:spcPts val="100"/>
                        </a:spcAft>
                      </a:pPr>
                      <a:r>
                        <a:rPr lang="en-GB" sz="900" b="1" i="0" u="none" strike="noStrike" dirty="0">
                          <a:solidFill>
                            <a:srgbClr val="FFFFFF"/>
                          </a:solidFill>
                          <a:effectLst/>
                          <a:latin typeface="+mj-lt"/>
                          <a:ea typeface="Noto Sans SC Regular"/>
                          <a:cs typeface="Arial" panose="020B0604020202020204" pitchFamily="34" charset="0"/>
                        </a:rPr>
                        <a:t>Economic units</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a:noFill/>
                    </a:lnB>
                    <a:solidFill>
                      <a:srgbClr val="1E2DBE"/>
                    </a:solidFill>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84150662"/>
                  </a:ext>
                </a:extLst>
              </a:tr>
              <a:tr h="375848">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Sector</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a:noFill/>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737613990"/>
                  </a:ext>
                </a:extLst>
              </a:tr>
              <a:tr h="1072668">
                <a:tc gridSpan="2">
                  <a:txBody>
                    <a:bodyPr/>
                    <a:lstStyle/>
                    <a:p>
                      <a:pPr algn="l" fontAlgn="t">
                        <a:spcBef>
                          <a:spcPts val="100"/>
                        </a:spcBef>
                        <a:spcAft>
                          <a:spcPts val="100"/>
                        </a:spcAft>
                      </a:pPr>
                      <a:r>
                        <a:rPr lang="en-GB" sz="900" b="0" i="0" u="none" strike="noStrike">
                          <a:effectLst/>
                          <a:latin typeface="+mj-lt"/>
                          <a:ea typeface="Noto Sans SC Regular"/>
                          <a:cs typeface="Arial" panose="020B0604020202020204" pitchFamily="34" charset="0"/>
                        </a:rPr>
                        <a:t>Informal productive</a:t>
                      </a:r>
                      <a:br>
                        <a:rPr lang="en-GB" sz="900" b="0" i="0" u="none" strike="noStrike">
                          <a:effectLst/>
                          <a:latin typeface="+mj-lt"/>
                          <a:ea typeface="Noto Sans SC Regular"/>
                          <a:cs typeface="Arial" panose="020B0604020202020204" pitchFamily="34" charset="0"/>
                        </a:rPr>
                      </a:br>
                      <a:r>
                        <a:rPr lang="en-GB" sz="900" b="0" i="0" u="none" strike="noStrike">
                          <a:effectLst/>
                          <a:latin typeface="+mj-lt"/>
                          <a:ea typeface="Noto Sans SC Regular"/>
                          <a:cs typeface="Arial" panose="020B0604020202020204" pitchFamily="34" charset="0"/>
                        </a:rPr>
                        <a:t>activities by economic units</a:t>
                      </a:r>
                      <a:endParaRPr lang="en-GB" sz="900" b="0" i="0" u="none" strike="noStrike">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516465371"/>
                  </a:ext>
                </a:extLst>
              </a:tr>
              <a:tr h="806358">
                <a:tc row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Form of informal work as input to production</a:t>
                      </a:r>
                      <a:endParaRPr lang="en-GB" sz="900" b="0" i="0" u="none" strike="noStrike" dirty="0">
                        <a:effectLst/>
                        <a:latin typeface="+mj-lt"/>
                      </a:endParaRPr>
                    </a:p>
                  </a:txBody>
                  <a:tcPr marL="60997" marR="60997" marT="30499" marB="30499" anchor="ctr">
                    <a:lnL>
                      <a:noFill/>
                    </a:lnL>
                    <a:lnR w="12700" cap="flat" cmpd="sng" algn="ctr">
                      <a:solidFill>
                        <a:srgbClr val="1E2DBE"/>
                      </a:solidFill>
                      <a:prstDash val="solid"/>
                      <a:round/>
                      <a:headEnd type="none" w="med" len="med"/>
                      <a:tailEnd type="none" w="med" len="med"/>
                    </a:lnR>
                    <a:lnT w="12700" cap="flat" cmpd="sng" algn="ctr">
                      <a:solidFill>
                        <a:srgbClr val="1E2DBE"/>
                      </a:solidFill>
                      <a:prstDash val="solid"/>
                      <a:round/>
                      <a:headEnd type="none" w="med" len="med"/>
                      <a:tailEnd type="none" w="med" len="med"/>
                    </a:lnT>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For pay</a:t>
                      </a:r>
                      <a:br>
                        <a:rPr lang="en-GB" sz="900" b="0" i="0" u="none" strike="noStrike" dirty="0">
                          <a:solidFill>
                            <a:srgbClr val="000000"/>
                          </a:solidFill>
                          <a:effectLst/>
                          <a:latin typeface="+mj-lt"/>
                          <a:ea typeface="Noto Sans SC Regular"/>
                          <a:cs typeface="Arial" panose="020B0604020202020204" pitchFamily="34" charset="0"/>
                        </a:rPr>
                      </a:br>
                      <a:r>
                        <a:rPr lang="en-GB" sz="900" b="0" i="0" u="none" strike="noStrike" dirty="0">
                          <a:solidFill>
                            <a:srgbClr val="000000"/>
                          </a:solidFill>
                          <a:effectLst/>
                          <a:latin typeface="+mj-lt"/>
                          <a:ea typeface="Noto Sans SC Regular"/>
                          <a:cs typeface="Arial" panose="020B0604020202020204" pitchFamily="34" charset="0"/>
                        </a:rPr>
                        <a:t>or profit</a:t>
                      </a:r>
                      <a:endParaRPr lang="en-GB" sz="900" b="0" i="0" u="none" strike="noStrike" dirty="0">
                        <a:effectLst/>
                        <a:latin typeface="+mj-lt"/>
                      </a:endParaRPr>
                    </a:p>
                  </a:txBody>
                  <a:tcPr marL="60997" marR="60997" marT="30499" marB="30499"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solidFill>
                      <a:srgbClr val="FED8DB"/>
                    </a:solidFill>
                  </a:tcPr>
                </a:tc>
                <a:extLst>
                  <a:ext uri="{0D108BD9-81ED-4DB2-BD59-A6C34878D82A}">
                    <a16:rowId xmlns:a16="http://schemas.microsoft.com/office/drawing/2014/main" val="3775670510"/>
                  </a:ext>
                </a:extLst>
              </a:tr>
              <a:tr h="1033062">
                <a:tc vMerge="1">
                  <a:txBody>
                    <a:bodyPr/>
                    <a:lstStyle/>
                    <a:p>
                      <a:endParaRPr lang="en-GB" dirty="0"/>
                    </a:p>
                  </a:txBody>
                  <a:tcPr/>
                </a:tc>
                <a:tc>
                  <a:txBody>
                    <a:bodyPr/>
                    <a:lstStyle/>
                    <a:p>
                      <a:pPr algn="l" fontAlgn="t">
                        <a:spcBef>
                          <a:spcPts val="100"/>
                        </a:spcBef>
                        <a:spcAft>
                          <a:spcPts val="100"/>
                        </a:spcAft>
                      </a:pPr>
                      <a:r>
                        <a:rPr lang="en-GB" sz="900" b="0" i="0" u="none" strike="noStrike" dirty="0">
                          <a:solidFill>
                            <a:srgbClr val="000000"/>
                          </a:solidFill>
                          <a:effectLst/>
                          <a:latin typeface="+mj-lt"/>
                          <a:ea typeface="Noto Sans SC Regular"/>
                          <a:cs typeface="Arial" panose="020B0604020202020204" pitchFamily="34" charset="0"/>
                        </a:rPr>
                        <a:t>Not for pay or profit</a:t>
                      </a:r>
                      <a:endParaRPr lang="en-GB" sz="900" b="0" i="0" u="none" strike="noStrike" dirty="0">
                        <a:effectLst/>
                        <a:latin typeface="+mj-lt"/>
                      </a:endParaRPr>
                    </a:p>
                  </a:txBody>
                  <a:tcPr marL="60997" marR="60997" marT="30499" marB="30499" anchor="ctr">
                    <a:lnR w="12700" cap="flat" cmpd="sng" algn="ctr">
                      <a:solidFill>
                        <a:srgbClr val="1E2DBE"/>
                      </a:solidFill>
                      <a:prstDash val="solid"/>
                      <a:round/>
                      <a:headEnd type="none" w="med" len="med"/>
                      <a:tailEnd type="none" w="med" len="med"/>
                    </a:lnR>
                    <a:solidFill>
                      <a:srgbClr val="D1F3C1"/>
                    </a:solidFill>
                  </a:tcPr>
                </a:tc>
                <a:extLst>
                  <a:ext uri="{0D108BD9-81ED-4DB2-BD59-A6C34878D82A}">
                    <a16:rowId xmlns:a16="http://schemas.microsoft.com/office/drawing/2014/main" val="3056231785"/>
                  </a:ext>
                </a:extLst>
              </a:tr>
              <a:tr h="1020719">
                <a:tc gridSpan="2">
                  <a:txBody>
                    <a:bodyPr/>
                    <a:lstStyle/>
                    <a:p>
                      <a:pPr algn="l" fontAlgn="t">
                        <a:spcBef>
                          <a:spcPts val="100"/>
                        </a:spcBef>
                        <a:spcAft>
                          <a:spcPts val="100"/>
                        </a:spcAft>
                      </a:pPr>
                      <a:r>
                        <a:rPr lang="en-GB" sz="900" b="0" i="0" u="none" strike="noStrike" dirty="0">
                          <a:effectLst/>
                          <a:latin typeface="+mj-lt"/>
                          <a:ea typeface="Noto Sans SC Regular"/>
                          <a:cs typeface="Arial" panose="020B0604020202020204" pitchFamily="34" charset="0"/>
                        </a:rPr>
                        <a:t>Relation to SNA production boundary</a:t>
                      </a:r>
                      <a:endParaRPr lang="en-GB" sz="900" b="0" i="0" u="none" strike="noStrike" dirty="0">
                        <a:effectLst/>
                        <a:latin typeface="+mj-lt"/>
                      </a:endParaRPr>
                    </a:p>
                  </a:txBody>
                  <a:tcPr marL="60997" marR="60997" marT="30499" marB="30499">
                    <a:lnL>
                      <a:noFill/>
                    </a:lnL>
                    <a:lnR w="12700" cap="flat" cmpd="sng" algn="ctr">
                      <a:solidFill>
                        <a:srgbClr val="1E2DBE"/>
                      </a:solidFill>
                      <a:prstDash val="solid"/>
                      <a:round/>
                      <a:headEnd type="none" w="med" len="med"/>
                      <a:tailEnd type="none" w="med" len="med"/>
                    </a:lnR>
                    <a:lnB w="12700" cap="flat" cmpd="sng" algn="ctr">
                      <a:solidFill>
                        <a:srgbClr val="1E2DBE"/>
                      </a:solidFill>
                      <a:prstDash val="solid"/>
                      <a:round/>
                      <a:headEnd type="none" w="med" len="med"/>
                      <a:tailEnd type="none" w="med" len="med"/>
                    </a:lnB>
                  </a:tcPr>
                </a:tc>
                <a:tc hMerge="1">
                  <a:txBody>
                    <a:bodyPr/>
                    <a:lstStyle/>
                    <a:p>
                      <a:endParaRPr lang="en-GB"/>
                    </a:p>
                  </a:txBody>
                  <a:tcPr>
                    <a:lnL w="12700" cap="flat" cmpd="sng" algn="ctr">
                      <a:solidFill>
                        <a:srgbClr val="1E2DBE"/>
                      </a:solidFill>
                      <a:prstDash val="solid"/>
                      <a:round/>
                      <a:headEnd type="none" w="med" len="med"/>
                      <a:tailEnd type="none" w="med" len="med"/>
                    </a:lnL>
                  </a:tcPr>
                </a:tc>
                <a:extLst>
                  <a:ext uri="{0D108BD9-81ED-4DB2-BD59-A6C34878D82A}">
                    <a16:rowId xmlns:a16="http://schemas.microsoft.com/office/drawing/2014/main" val="1388922069"/>
                  </a:ext>
                </a:extLst>
              </a:tr>
            </a:tbl>
          </a:graphicData>
        </a:graphic>
      </p:graphicFrame>
    </p:spTree>
    <p:extLst>
      <p:ext uri="{BB962C8B-B14F-4D97-AF65-F5344CB8AC3E}">
        <p14:creationId xmlns:p14="http://schemas.microsoft.com/office/powerpoint/2010/main" val="1691852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4D96A2-AF67-10A2-1A88-C808EB746AB4}"/>
              </a:ext>
            </a:extLst>
          </p:cNvPr>
          <p:cNvSpPr>
            <a:spLocks noGrp="1"/>
          </p:cNvSpPr>
          <p:nvPr>
            <p:ph type="title"/>
          </p:nvPr>
        </p:nvSpPr>
        <p:spPr>
          <a:xfrm>
            <a:off x="490538" y="1423195"/>
            <a:ext cx="11210924" cy="720000"/>
          </a:xfrm>
        </p:spPr>
        <p:txBody>
          <a:bodyPr/>
          <a:lstStyle/>
          <a:p>
            <a:r>
              <a:rPr lang="en-GB" dirty="0"/>
              <a:t>In addition:</a:t>
            </a:r>
          </a:p>
        </p:txBody>
      </p:sp>
      <p:sp>
        <p:nvSpPr>
          <p:cNvPr id="7" name="Content Placeholder 2">
            <a:extLst>
              <a:ext uri="{FF2B5EF4-FFF2-40B4-BE49-F238E27FC236}">
                <a16:creationId xmlns:a16="http://schemas.microsoft.com/office/drawing/2014/main" id="{8F24C399-D486-1E6C-91AF-5A69D9B1041B}"/>
              </a:ext>
            </a:extLst>
          </p:cNvPr>
          <p:cNvSpPr>
            <a:spLocks noGrp="1"/>
          </p:cNvSpPr>
          <p:nvPr>
            <p:ph sz="half" idx="1"/>
          </p:nvPr>
        </p:nvSpPr>
        <p:spPr>
          <a:xfrm>
            <a:off x="6341062" y="2273877"/>
            <a:ext cx="5360400" cy="3482976"/>
          </a:xfrm>
        </p:spPr>
        <p:txBody>
          <a:bodyPr>
            <a:normAutofit lnSpcReduction="10000"/>
          </a:bodyPr>
          <a:lstStyle/>
          <a:p>
            <a:pPr marL="0" lvl="2" indent="0">
              <a:spcBef>
                <a:spcPts val="2400"/>
              </a:spcBef>
              <a:spcAft>
                <a:spcPts val="600"/>
              </a:spcAft>
              <a:buClr>
                <a:srgbClr val="FA3C4B"/>
              </a:buClr>
              <a:buNone/>
            </a:pPr>
            <a:r>
              <a:rPr lang="en-GB" sz="1700" b="1" dirty="0">
                <a:solidFill>
                  <a:schemeClr val="accent2"/>
                </a:solidFill>
              </a:rPr>
              <a:t>Supporting indicator framework</a:t>
            </a:r>
          </a:p>
          <a:p>
            <a:pPr lvl="2">
              <a:lnSpc>
                <a:spcPct val="110000"/>
              </a:lnSpc>
            </a:pPr>
            <a:r>
              <a:rPr lang="en-GB" sz="1700" dirty="0"/>
              <a:t>Provide data on the structure of informality within a country</a:t>
            </a:r>
          </a:p>
          <a:p>
            <a:pPr lvl="2">
              <a:lnSpc>
                <a:spcPct val="110000"/>
              </a:lnSpc>
            </a:pPr>
            <a:r>
              <a:rPr lang="en-GB" sz="1700" dirty="0"/>
              <a:t>Allows the identification of workers and economic units highly represented or exposed to informality. </a:t>
            </a:r>
          </a:p>
          <a:p>
            <a:pPr lvl="2">
              <a:lnSpc>
                <a:spcPct val="110000"/>
              </a:lnSpc>
            </a:pPr>
            <a:r>
              <a:rPr lang="en-GB" sz="1700" dirty="0"/>
              <a:t>Provide a more granular context to the dichotomy of informality/formality.</a:t>
            </a:r>
          </a:p>
          <a:p>
            <a:pPr lvl="2">
              <a:lnSpc>
                <a:spcPct val="110000"/>
              </a:lnSpc>
            </a:pPr>
            <a:r>
              <a:rPr lang="en-GB" sz="1700" dirty="0"/>
              <a:t>A selected set of indicators is included in the draft resolution.</a:t>
            </a:r>
          </a:p>
          <a:p>
            <a:pPr lvl="2">
              <a:lnSpc>
                <a:spcPct val="110000"/>
              </a:lnSpc>
            </a:pPr>
            <a:r>
              <a:rPr lang="en-GB" sz="1700" dirty="0"/>
              <a:t>Additional indicators included in the supporting indicator framework.</a:t>
            </a:r>
          </a:p>
          <a:p>
            <a:pPr lvl="2">
              <a:spcBef>
                <a:spcPts val="0"/>
              </a:spcBef>
              <a:buClr>
                <a:srgbClr val="FA3C4B"/>
              </a:buClr>
              <a:buFont typeface="Arial" panose="020B0604020202020204" pitchFamily="34" charset="0"/>
              <a:buChar char="•"/>
            </a:pPr>
            <a:endParaRPr lang="de-CH" dirty="0"/>
          </a:p>
          <a:p>
            <a:pPr marL="0" lvl="2" indent="0">
              <a:spcBef>
                <a:spcPts val="0"/>
              </a:spcBef>
              <a:buClr>
                <a:srgbClr val="FA3C4B"/>
              </a:buClr>
              <a:buNone/>
            </a:pPr>
            <a:endParaRPr lang="en-GB" dirty="0"/>
          </a:p>
        </p:txBody>
      </p:sp>
      <p:sp>
        <p:nvSpPr>
          <p:cNvPr id="8" name="Content Placeholder 12">
            <a:extLst>
              <a:ext uri="{FF2B5EF4-FFF2-40B4-BE49-F238E27FC236}">
                <a16:creationId xmlns:a16="http://schemas.microsoft.com/office/drawing/2014/main" id="{F38FE606-901F-6CBE-483E-82E5DF4D39DB}"/>
              </a:ext>
            </a:extLst>
          </p:cNvPr>
          <p:cNvSpPr>
            <a:spLocks noGrp="1"/>
          </p:cNvSpPr>
          <p:nvPr>
            <p:ph sz="half" idx="2"/>
          </p:nvPr>
        </p:nvSpPr>
        <p:spPr>
          <a:xfrm>
            <a:off x="392844" y="2273876"/>
            <a:ext cx="5360400" cy="3482977"/>
          </a:xfrm>
        </p:spPr>
        <p:txBody>
          <a:bodyPr/>
          <a:lstStyle/>
          <a:p>
            <a:pPr marL="0" lvl="2" indent="0">
              <a:spcBef>
                <a:spcPts val="2400"/>
              </a:spcBef>
              <a:spcAft>
                <a:spcPts val="600"/>
              </a:spcAft>
              <a:buClr>
                <a:srgbClr val="FA3C4B"/>
              </a:buClr>
              <a:buNone/>
            </a:pPr>
            <a:r>
              <a:rPr lang="en-GB" sz="1700" b="1" dirty="0">
                <a:solidFill>
                  <a:schemeClr val="accent2"/>
                </a:solidFill>
              </a:rPr>
              <a:t>Improved definitions and recommendations for operationalization</a:t>
            </a:r>
          </a:p>
          <a:p>
            <a:pPr lvl="2">
              <a:lnSpc>
                <a:spcPct val="110000"/>
              </a:lnSpc>
            </a:pPr>
            <a:r>
              <a:rPr lang="en-GB" sz="1700" dirty="0"/>
              <a:t>Strengthened definitions of informal employment and informal sector.</a:t>
            </a:r>
          </a:p>
          <a:p>
            <a:pPr lvl="2">
              <a:lnSpc>
                <a:spcPct val="110000"/>
              </a:lnSpc>
            </a:pPr>
            <a:r>
              <a:rPr lang="en-GB" sz="1700" dirty="0"/>
              <a:t>Stronger recommendations for how countries should operationalize the definitions.</a:t>
            </a:r>
          </a:p>
          <a:p>
            <a:pPr lvl="2">
              <a:lnSpc>
                <a:spcPct val="110000"/>
              </a:lnSpc>
            </a:pPr>
            <a:r>
              <a:rPr lang="en-GB" sz="1700"/>
              <a:t>Lead to improved </a:t>
            </a:r>
            <a:r>
              <a:rPr lang="en-GB" sz="1700" dirty="0"/>
              <a:t>measurement and increased harmonization among countries. </a:t>
            </a:r>
          </a:p>
          <a:p>
            <a:pPr marL="361950" lvl="2" indent="0">
              <a:spcBef>
                <a:spcPts val="0"/>
              </a:spcBef>
              <a:buClr>
                <a:srgbClr val="FA3C4B"/>
              </a:buClr>
              <a:buNone/>
            </a:pPr>
            <a:endParaRPr lang="en-GB" dirty="0"/>
          </a:p>
          <a:p>
            <a:pPr marL="361950" lvl="2" indent="0">
              <a:spcBef>
                <a:spcPts val="0"/>
              </a:spcBef>
              <a:buClr>
                <a:srgbClr val="FA3C4B"/>
              </a:buClr>
              <a:buNone/>
            </a:pPr>
            <a:endParaRPr lang="en-GB" dirty="0"/>
          </a:p>
          <a:p>
            <a:pPr lvl="1"/>
            <a:endParaRPr lang="en-GB" dirty="0"/>
          </a:p>
        </p:txBody>
      </p:sp>
    </p:spTree>
    <p:extLst>
      <p:ext uri="{BB962C8B-B14F-4D97-AF65-F5344CB8AC3E}">
        <p14:creationId xmlns:p14="http://schemas.microsoft.com/office/powerpoint/2010/main" val="103590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D87689-109C-3C30-30FF-EBFA8BB48CC6}"/>
              </a:ext>
            </a:extLst>
          </p:cNvPr>
          <p:cNvSpPr>
            <a:spLocks noGrp="1"/>
          </p:cNvSpPr>
          <p:nvPr>
            <p:ph type="dt" sz="half" idx="10"/>
          </p:nvPr>
        </p:nvSpPr>
        <p:spPr/>
        <p:txBody>
          <a:bodyPr/>
          <a:lstStyle/>
          <a:p>
            <a:r>
              <a:rPr lang="en-GB"/>
              <a:t>Date: Monday / 01 / October / 2019</a:t>
            </a:r>
          </a:p>
        </p:txBody>
      </p:sp>
      <p:sp>
        <p:nvSpPr>
          <p:cNvPr id="6" name="Slide Number Placeholder 5">
            <a:extLst>
              <a:ext uri="{FF2B5EF4-FFF2-40B4-BE49-F238E27FC236}">
                <a16:creationId xmlns:a16="http://schemas.microsoft.com/office/drawing/2014/main" id="{2AADF2F9-E646-E257-FBAC-B0A6199B1547}"/>
              </a:ext>
            </a:extLst>
          </p:cNvPr>
          <p:cNvSpPr>
            <a:spLocks noGrp="1"/>
          </p:cNvSpPr>
          <p:nvPr>
            <p:ph type="sldNum" sz="quarter" idx="12"/>
          </p:nvPr>
        </p:nvSpPr>
        <p:spPr/>
        <p:txBody>
          <a:bodyPr/>
          <a:lstStyle/>
          <a:p>
            <a:fld id="{856227C0-AD57-4F9B-BAE3-EEFB0D0EE427}" type="slidenum">
              <a:rPr lang="en-GB" smtClean="0"/>
              <a:t>27</a:t>
            </a:fld>
            <a:endParaRPr lang="en-GB"/>
          </a:p>
        </p:txBody>
      </p:sp>
      <p:pic>
        <p:nvPicPr>
          <p:cNvPr id="9" name="Picture 8" descr="A qr code on a white background&#10;&#10;Description automatically generated">
            <a:extLst>
              <a:ext uri="{FF2B5EF4-FFF2-40B4-BE49-F238E27FC236}">
                <a16:creationId xmlns:a16="http://schemas.microsoft.com/office/drawing/2014/main" id="{E8A20F28-2BC3-766B-34B2-39719B675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300" y="290709"/>
            <a:ext cx="2048850" cy="2048850"/>
          </a:xfrm>
          <a:prstGeom prst="rect">
            <a:avLst/>
          </a:prstGeom>
        </p:spPr>
      </p:pic>
      <p:sp>
        <p:nvSpPr>
          <p:cNvPr id="11" name="TextBox 10">
            <a:extLst>
              <a:ext uri="{FF2B5EF4-FFF2-40B4-BE49-F238E27FC236}">
                <a16:creationId xmlns:a16="http://schemas.microsoft.com/office/drawing/2014/main" id="{535CA700-AFD8-F06C-82F0-1C9054F4CDCE}"/>
              </a:ext>
            </a:extLst>
          </p:cNvPr>
          <p:cNvSpPr txBox="1"/>
          <p:nvPr/>
        </p:nvSpPr>
        <p:spPr>
          <a:xfrm>
            <a:off x="6829425" y="4686985"/>
            <a:ext cx="6096000" cy="646331"/>
          </a:xfrm>
          <a:prstGeom prst="rect">
            <a:avLst/>
          </a:prstGeom>
          <a:noFill/>
        </p:spPr>
        <p:txBody>
          <a:bodyPr wrap="square">
            <a:spAutoFit/>
          </a:bodyPr>
          <a:lstStyle/>
          <a:p>
            <a:r>
              <a:rPr lang="en-GB" dirty="0">
                <a:hlinkClick r:id="rId3"/>
              </a:rPr>
              <a:t>https://www.ilo.org/resource/resolution-concerning-statistics-informal-economy</a:t>
            </a:r>
            <a:endParaRPr lang="en-GB" dirty="0"/>
          </a:p>
        </p:txBody>
      </p:sp>
      <p:pic>
        <p:nvPicPr>
          <p:cNvPr id="12" name="Picture 11">
            <a:extLst>
              <a:ext uri="{FF2B5EF4-FFF2-40B4-BE49-F238E27FC236}">
                <a16:creationId xmlns:a16="http://schemas.microsoft.com/office/drawing/2014/main" id="{612FA667-CFDC-F277-EF8D-8F1636792CCC}"/>
              </a:ext>
            </a:extLst>
          </p:cNvPr>
          <p:cNvPicPr>
            <a:picLocks noChangeAspect="1"/>
          </p:cNvPicPr>
          <p:nvPr/>
        </p:nvPicPr>
        <p:blipFill rotWithShape="1">
          <a:blip r:embed="rId4"/>
          <a:srcRect l="6134" r="-2" b="-2"/>
          <a:stretch/>
        </p:blipFill>
        <p:spPr>
          <a:xfrm>
            <a:off x="4529138" y="2616847"/>
            <a:ext cx="2214562" cy="3334668"/>
          </a:xfrm>
          <a:prstGeom prst="rect">
            <a:avLst/>
          </a:prstGeom>
          <a:noFill/>
        </p:spPr>
      </p:pic>
      <p:sp>
        <p:nvSpPr>
          <p:cNvPr id="13" name="Rectangle 12">
            <a:extLst>
              <a:ext uri="{FF2B5EF4-FFF2-40B4-BE49-F238E27FC236}">
                <a16:creationId xmlns:a16="http://schemas.microsoft.com/office/drawing/2014/main" id="{10F851DB-F921-01B6-7710-1CD94451E68F}"/>
              </a:ext>
            </a:extLst>
          </p:cNvPr>
          <p:cNvSpPr/>
          <p:nvPr/>
        </p:nvSpPr>
        <p:spPr>
          <a:xfrm>
            <a:off x="4543425" y="2600325"/>
            <a:ext cx="2209800" cy="3362325"/>
          </a:xfrm>
          <a:prstGeom prst="rect">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 Placeholder 6">
            <a:extLst>
              <a:ext uri="{FF2B5EF4-FFF2-40B4-BE49-F238E27FC236}">
                <a16:creationId xmlns:a16="http://schemas.microsoft.com/office/drawing/2014/main" id="{2682A8E0-0E87-FF51-8FF5-6644CF1418D1}"/>
              </a:ext>
            </a:extLst>
          </p:cNvPr>
          <p:cNvSpPr txBox="1">
            <a:spLocks/>
          </p:cNvSpPr>
          <p:nvPr/>
        </p:nvSpPr>
        <p:spPr>
          <a:xfrm>
            <a:off x="228000" y="3186782"/>
            <a:ext cx="5868000" cy="648000"/>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a:solidFill>
                  <a:srgbClr val="FA3C4B"/>
                </a:solidFill>
              </a:rPr>
              <a:t>Thank you</a:t>
            </a:r>
            <a:endParaRPr lang="en-US" sz="6000" dirty="0">
              <a:solidFill>
                <a:srgbClr val="FA3C4B"/>
              </a:solidFill>
            </a:endParaRPr>
          </a:p>
        </p:txBody>
      </p:sp>
      <p:sp>
        <p:nvSpPr>
          <p:cNvPr id="15" name="TextBox 14">
            <a:extLst>
              <a:ext uri="{FF2B5EF4-FFF2-40B4-BE49-F238E27FC236}">
                <a16:creationId xmlns:a16="http://schemas.microsoft.com/office/drawing/2014/main" id="{D53C25BF-BA03-797B-EC9A-95274CD54E75}"/>
              </a:ext>
            </a:extLst>
          </p:cNvPr>
          <p:cNvSpPr txBox="1"/>
          <p:nvPr/>
        </p:nvSpPr>
        <p:spPr>
          <a:xfrm>
            <a:off x="3614250" y="833958"/>
            <a:ext cx="6096000" cy="369332"/>
          </a:xfrm>
          <a:prstGeom prst="rect">
            <a:avLst/>
          </a:prstGeom>
          <a:noFill/>
        </p:spPr>
        <p:txBody>
          <a:bodyPr wrap="square">
            <a:spAutoFit/>
          </a:bodyPr>
          <a:lstStyle/>
          <a:p>
            <a:r>
              <a:rPr lang="en-GB" dirty="0"/>
              <a:t>Informal Economy: Resource page</a:t>
            </a:r>
          </a:p>
        </p:txBody>
      </p:sp>
      <p:sp>
        <p:nvSpPr>
          <p:cNvPr id="3" name="TextBox 2">
            <a:extLst>
              <a:ext uri="{FF2B5EF4-FFF2-40B4-BE49-F238E27FC236}">
                <a16:creationId xmlns:a16="http://schemas.microsoft.com/office/drawing/2014/main" id="{EC8C407C-C92F-91F1-BF3D-F36B8D00A0B0}"/>
              </a:ext>
            </a:extLst>
          </p:cNvPr>
          <p:cNvSpPr txBox="1"/>
          <p:nvPr/>
        </p:nvSpPr>
        <p:spPr>
          <a:xfrm>
            <a:off x="3614250" y="1155352"/>
            <a:ext cx="6530108" cy="369332"/>
          </a:xfrm>
          <a:prstGeom prst="rect">
            <a:avLst/>
          </a:prstGeom>
          <a:noFill/>
        </p:spPr>
        <p:txBody>
          <a:bodyPr wrap="square">
            <a:spAutoFit/>
          </a:bodyPr>
          <a:lstStyle/>
          <a:p>
            <a:r>
              <a:rPr lang="en-GB" dirty="0">
                <a:hlinkClick r:id="rId5"/>
              </a:rPr>
              <a:t>https://ilostat.ilo.org/topics/informality/</a:t>
            </a:r>
            <a:endParaRPr lang="en-GB" dirty="0"/>
          </a:p>
        </p:txBody>
      </p:sp>
    </p:spTree>
    <p:extLst>
      <p:ext uri="{BB962C8B-B14F-4D97-AF65-F5344CB8AC3E}">
        <p14:creationId xmlns:p14="http://schemas.microsoft.com/office/powerpoint/2010/main" val="149940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901" y="87742"/>
            <a:ext cx="11210924" cy="720000"/>
          </a:xfrm>
        </p:spPr>
        <p:txBody>
          <a:bodyPr/>
          <a:lstStyle/>
          <a:p>
            <a:r>
              <a:rPr lang="en-GB" sz="2400" dirty="0"/>
              <a:t>Statistical standards on informality</a:t>
            </a:r>
          </a:p>
        </p:txBody>
      </p:sp>
      <p:sp>
        <p:nvSpPr>
          <p:cNvPr id="5" name="Date Placeholder 4"/>
          <p:cNvSpPr>
            <a:spLocks noGrp="1"/>
          </p:cNvSpPr>
          <p:nvPr>
            <p:ph type="dt" sz="half" idx="10"/>
          </p:nvPr>
        </p:nvSpPr>
        <p:spPr/>
        <p:txBody>
          <a:bodyPr/>
          <a:lstStyle/>
          <a:p>
            <a:r>
              <a:rPr lang="en-GB" dirty="0"/>
              <a:t>Date: Monday / 01 / October / 2019</a:t>
            </a:r>
          </a:p>
        </p:txBody>
      </p:sp>
      <p:sp>
        <p:nvSpPr>
          <p:cNvPr id="9" name="Rectangle 8">
            <a:extLst>
              <a:ext uri="{FF2B5EF4-FFF2-40B4-BE49-F238E27FC236}">
                <a16:creationId xmlns:a16="http://schemas.microsoft.com/office/drawing/2014/main" id="{DD03B38E-C0FA-4FE0-8B71-B183B79DE1D0}"/>
              </a:ext>
            </a:extLst>
          </p:cNvPr>
          <p:cNvSpPr/>
          <p:nvPr/>
        </p:nvSpPr>
        <p:spPr>
          <a:xfrm>
            <a:off x="462766" y="12450"/>
            <a:ext cx="4142014" cy="6845550"/>
          </a:xfrm>
          <a:prstGeom prst="rect">
            <a:avLst/>
          </a:prstGeom>
          <a:solidFill>
            <a:srgbClr val="EB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370DE9C-21DA-4649-92C6-274BCDCE1309}"/>
              </a:ext>
            </a:extLst>
          </p:cNvPr>
          <p:cNvSpPr txBox="1"/>
          <p:nvPr/>
        </p:nvSpPr>
        <p:spPr>
          <a:xfrm>
            <a:off x="1129437" y="5121296"/>
            <a:ext cx="3348527" cy="800219"/>
          </a:xfrm>
          <a:prstGeom prst="rect">
            <a:avLst/>
          </a:prstGeom>
          <a:noFill/>
        </p:spPr>
        <p:txBody>
          <a:bodyPr wrap="square" rtlCol="0">
            <a:spAutoFit/>
          </a:bodyPr>
          <a:lstStyle/>
          <a:p>
            <a:r>
              <a:rPr lang="en-US" dirty="0">
                <a:latin typeface="Noto Sans" panose="020B0502040504020204" pitchFamily="34" charset="0"/>
                <a:ea typeface="Noto Sans" panose="020B0502040504020204" pitchFamily="34" charset="0"/>
                <a:cs typeface="Noto Sans" panose="020B0502040504020204" pitchFamily="34" charset="0"/>
              </a:rPr>
              <a:t>15</a:t>
            </a:r>
            <a:r>
              <a:rPr lang="en-US" baseline="30000" dirty="0">
                <a:latin typeface="Noto Sans" panose="020B0502040504020204" pitchFamily="34" charset="0"/>
                <a:ea typeface="Noto Sans" panose="020B0502040504020204" pitchFamily="34" charset="0"/>
                <a:cs typeface="Noto Sans" panose="020B0502040504020204" pitchFamily="34" charset="0"/>
              </a:rPr>
              <a:t>th</a:t>
            </a:r>
            <a:r>
              <a:rPr lang="en-US" dirty="0">
                <a:latin typeface="Noto Sans" panose="020B0502040504020204" pitchFamily="34" charset="0"/>
                <a:ea typeface="Noto Sans" panose="020B0502040504020204" pitchFamily="34" charset="0"/>
                <a:cs typeface="Noto Sans" panose="020B0502040504020204" pitchFamily="34" charset="0"/>
              </a:rPr>
              <a:t> ICLS </a:t>
            </a:r>
            <a:r>
              <a:rPr lang="en-GB" dirty="0">
                <a:latin typeface="Noto Sans" panose="020B0502040504020204" pitchFamily="34" charset="0"/>
                <a:ea typeface="Noto Sans" panose="020B0502040504020204" pitchFamily="34" charset="0"/>
                <a:cs typeface="Noto Sans" panose="020B0502040504020204" pitchFamily="34" charset="0"/>
              </a:rPr>
              <a:t>Resolution </a:t>
            </a:r>
            <a:r>
              <a:rPr lang="en-GB" sz="1400" dirty="0">
                <a:latin typeface="Noto Sans" panose="020B0502040504020204" pitchFamily="34" charset="0"/>
                <a:ea typeface="Noto Sans" panose="020B0502040504020204" pitchFamily="34" charset="0"/>
                <a:cs typeface="Noto Sans" panose="020B0502040504020204" pitchFamily="34" charset="0"/>
              </a:rPr>
              <a:t>concerning statistics of employment in the informal sector</a:t>
            </a:r>
          </a:p>
        </p:txBody>
      </p:sp>
      <p:sp>
        <p:nvSpPr>
          <p:cNvPr id="11" name="TextBox 10">
            <a:extLst>
              <a:ext uri="{FF2B5EF4-FFF2-40B4-BE49-F238E27FC236}">
                <a16:creationId xmlns:a16="http://schemas.microsoft.com/office/drawing/2014/main" id="{819B87C5-D81F-4D53-B0E9-280C4B96210B}"/>
              </a:ext>
            </a:extLst>
          </p:cNvPr>
          <p:cNvSpPr txBox="1"/>
          <p:nvPr/>
        </p:nvSpPr>
        <p:spPr>
          <a:xfrm>
            <a:off x="1176337" y="2489373"/>
            <a:ext cx="3348527" cy="800219"/>
          </a:xfrm>
          <a:prstGeom prst="rect">
            <a:avLst/>
          </a:prstGeom>
          <a:noFill/>
        </p:spPr>
        <p:txBody>
          <a:bodyPr wrap="square" rtlCol="0">
            <a:spAutoFit/>
          </a:bodyPr>
          <a:lstStyle/>
          <a:p>
            <a:r>
              <a:rPr lang="en-US" dirty="0">
                <a:latin typeface="Noto Sans" panose="020B0502040504020204" pitchFamily="34" charset="0"/>
                <a:ea typeface="Noto Sans" panose="020B0502040504020204" pitchFamily="34" charset="0"/>
                <a:cs typeface="Noto Sans" panose="020B0502040504020204" pitchFamily="34" charset="0"/>
              </a:rPr>
              <a:t>17</a:t>
            </a:r>
            <a:r>
              <a:rPr lang="en-US" baseline="30000" dirty="0">
                <a:latin typeface="Noto Sans" panose="020B0502040504020204" pitchFamily="34" charset="0"/>
                <a:ea typeface="Noto Sans" panose="020B0502040504020204" pitchFamily="34" charset="0"/>
                <a:cs typeface="Noto Sans" panose="020B0502040504020204" pitchFamily="34" charset="0"/>
              </a:rPr>
              <a:t>th</a:t>
            </a:r>
            <a:r>
              <a:rPr lang="en-US" dirty="0">
                <a:latin typeface="Noto Sans" panose="020B0502040504020204" pitchFamily="34" charset="0"/>
                <a:ea typeface="Noto Sans" panose="020B0502040504020204" pitchFamily="34" charset="0"/>
                <a:cs typeface="Noto Sans" panose="020B0502040504020204" pitchFamily="34" charset="0"/>
              </a:rPr>
              <a:t> ICLS </a:t>
            </a:r>
            <a:r>
              <a:rPr lang="en-GB" dirty="0">
                <a:latin typeface="Noto Sans" panose="020B0502040504020204" pitchFamily="34" charset="0"/>
                <a:ea typeface="Noto Sans" panose="020B0502040504020204" pitchFamily="34" charset="0"/>
                <a:cs typeface="Noto Sans" panose="020B0502040504020204" pitchFamily="34" charset="0"/>
              </a:rPr>
              <a:t>Guidelines</a:t>
            </a:r>
            <a:r>
              <a:rPr lang="en-GB" sz="1400" dirty="0">
                <a:latin typeface="Noto Sans" panose="020B0502040504020204" pitchFamily="34" charset="0"/>
                <a:ea typeface="Noto Sans" panose="020B0502040504020204" pitchFamily="34" charset="0"/>
                <a:cs typeface="Noto Sans" panose="020B0502040504020204" pitchFamily="34" charset="0"/>
              </a:rPr>
              <a:t> concerning a statistical definition of informal employment</a:t>
            </a:r>
            <a:endParaRPr lang="en-GB"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14" name="TextBox 13">
            <a:extLst>
              <a:ext uri="{FF2B5EF4-FFF2-40B4-BE49-F238E27FC236}">
                <a16:creationId xmlns:a16="http://schemas.microsoft.com/office/drawing/2014/main" id="{B8495F72-22F9-49FE-9F6B-361C0BCD5E57}"/>
              </a:ext>
            </a:extLst>
          </p:cNvPr>
          <p:cNvSpPr txBox="1"/>
          <p:nvPr/>
        </p:nvSpPr>
        <p:spPr>
          <a:xfrm>
            <a:off x="422696" y="5121296"/>
            <a:ext cx="682387" cy="338554"/>
          </a:xfrm>
          <a:prstGeom prst="rect">
            <a:avLst/>
          </a:prstGeom>
          <a:noFill/>
        </p:spPr>
        <p:txBody>
          <a:bodyPr wrap="square" rtlCol="0">
            <a:spAutoFit/>
          </a:bodyPr>
          <a:lstStyle/>
          <a:p>
            <a:r>
              <a:rPr lang="en-US" sz="1600" b="1" dirty="0">
                <a:latin typeface="Noto Sans" panose="020B0502040504020204" pitchFamily="34" charset="0"/>
                <a:ea typeface="Noto Sans" panose="020B0502040504020204" pitchFamily="34" charset="0"/>
                <a:cs typeface="Noto Sans" panose="020B0502040504020204" pitchFamily="34" charset="0"/>
              </a:rPr>
              <a:t>1993</a:t>
            </a:r>
            <a:endParaRPr lang="en-GB" sz="16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5" name="TextBox 14">
            <a:extLst>
              <a:ext uri="{FF2B5EF4-FFF2-40B4-BE49-F238E27FC236}">
                <a16:creationId xmlns:a16="http://schemas.microsoft.com/office/drawing/2014/main" id="{2BDA4CB2-4664-411B-89CB-DE239EFC3302}"/>
              </a:ext>
            </a:extLst>
          </p:cNvPr>
          <p:cNvSpPr txBox="1"/>
          <p:nvPr/>
        </p:nvSpPr>
        <p:spPr>
          <a:xfrm>
            <a:off x="393005" y="2445727"/>
            <a:ext cx="682387" cy="338554"/>
          </a:xfrm>
          <a:prstGeom prst="rect">
            <a:avLst/>
          </a:prstGeom>
          <a:noFill/>
        </p:spPr>
        <p:txBody>
          <a:bodyPr wrap="square" rtlCol="0">
            <a:spAutoFit/>
          </a:bodyPr>
          <a:lstStyle/>
          <a:p>
            <a:r>
              <a:rPr lang="en-US" sz="1600" b="1" dirty="0">
                <a:latin typeface="Noto Sans" panose="020B0502040504020204" pitchFamily="34" charset="0"/>
                <a:ea typeface="Noto Sans" panose="020B0502040504020204" pitchFamily="34" charset="0"/>
                <a:cs typeface="Noto Sans" panose="020B0502040504020204" pitchFamily="34" charset="0"/>
              </a:rPr>
              <a:t>2003</a:t>
            </a:r>
            <a:endParaRPr lang="en-GB" sz="1600" b="1" dirty="0">
              <a:latin typeface="Noto Sans" panose="020B0502040504020204" pitchFamily="34" charset="0"/>
              <a:ea typeface="Noto Sans" panose="020B0502040504020204" pitchFamily="34" charset="0"/>
              <a:cs typeface="Noto Sans" panose="020B0502040504020204" pitchFamily="34" charset="0"/>
            </a:endParaRPr>
          </a:p>
        </p:txBody>
      </p:sp>
      <p:grpSp>
        <p:nvGrpSpPr>
          <p:cNvPr id="16" name="Group 15">
            <a:extLst>
              <a:ext uri="{FF2B5EF4-FFF2-40B4-BE49-F238E27FC236}">
                <a16:creationId xmlns:a16="http://schemas.microsoft.com/office/drawing/2014/main" id="{4A20E38E-713C-43B3-91D9-111BADA5D556}"/>
              </a:ext>
            </a:extLst>
          </p:cNvPr>
          <p:cNvGrpSpPr/>
          <p:nvPr/>
        </p:nvGrpSpPr>
        <p:grpSpPr>
          <a:xfrm>
            <a:off x="1075392" y="463396"/>
            <a:ext cx="0" cy="4827177"/>
            <a:chOff x="18294" y="559283"/>
            <a:chExt cx="0" cy="3233499"/>
          </a:xfrm>
        </p:grpSpPr>
        <p:cxnSp>
          <p:nvCxnSpPr>
            <p:cNvPr id="17" name="Straight Connector 16">
              <a:extLst>
                <a:ext uri="{FF2B5EF4-FFF2-40B4-BE49-F238E27FC236}">
                  <a16:creationId xmlns:a16="http://schemas.microsoft.com/office/drawing/2014/main" id="{D4081BE4-3AAB-41A5-B55D-3DA7A5537E49}"/>
                </a:ext>
              </a:extLst>
            </p:cNvPr>
            <p:cNvCxnSpPr/>
            <p:nvPr/>
          </p:nvCxnSpPr>
          <p:spPr>
            <a:xfrm>
              <a:off x="18294" y="2000544"/>
              <a:ext cx="0" cy="1792238"/>
            </a:xfrm>
            <a:prstGeom prst="line">
              <a:avLst/>
            </a:prstGeom>
            <a:ln w="28575">
              <a:solidFill>
                <a:srgbClr val="FA3C4B"/>
              </a:solidFill>
              <a:headEnd type="diamond" w="med" len="med"/>
              <a:tailEnd type="diamond" w="med" len="med"/>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290D3067-5672-4E4E-B907-62712437C871}"/>
                </a:ext>
              </a:extLst>
            </p:cNvPr>
            <p:cNvCxnSpPr/>
            <p:nvPr/>
          </p:nvCxnSpPr>
          <p:spPr>
            <a:xfrm>
              <a:off x="18294" y="559283"/>
              <a:ext cx="0" cy="1441261"/>
            </a:xfrm>
            <a:prstGeom prst="line">
              <a:avLst/>
            </a:prstGeom>
            <a:ln w="28575">
              <a:solidFill>
                <a:srgbClr val="FA3C4B"/>
              </a:solidFill>
              <a:headEnd type="diamond" w="med" len="med"/>
              <a:tailEnd type="diamond" w="med" len="med"/>
            </a:ln>
          </p:spPr>
          <p:style>
            <a:lnRef idx="1">
              <a:schemeClr val="accent2"/>
            </a:lnRef>
            <a:fillRef idx="0">
              <a:schemeClr val="accent2"/>
            </a:fillRef>
            <a:effectRef idx="0">
              <a:schemeClr val="accent2"/>
            </a:effectRef>
            <a:fontRef idx="minor">
              <a:schemeClr val="tx1"/>
            </a:fontRef>
          </p:style>
        </p:cxnSp>
      </p:grpSp>
      <p:sp>
        <p:nvSpPr>
          <p:cNvPr id="20" name="TextBox 19">
            <a:extLst>
              <a:ext uri="{FF2B5EF4-FFF2-40B4-BE49-F238E27FC236}">
                <a16:creationId xmlns:a16="http://schemas.microsoft.com/office/drawing/2014/main" id="{A2E43F71-926E-4E82-B4DE-6A0BE39545E5}"/>
              </a:ext>
            </a:extLst>
          </p:cNvPr>
          <p:cNvSpPr txBox="1"/>
          <p:nvPr/>
        </p:nvSpPr>
        <p:spPr>
          <a:xfrm>
            <a:off x="1115463" y="370436"/>
            <a:ext cx="3395428" cy="1292662"/>
          </a:xfrm>
          <a:prstGeom prst="rect">
            <a:avLst/>
          </a:prstGeom>
          <a:noFill/>
        </p:spPr>
        <p:txBody>
          <a:bodyPr wrap="square" rtlCol="0">
            <a:spAutoFit/>
          </a:bodyPr>
          <a:lstStyle/>
          <a:p>
            <a:r>
              <a:rPr lang="en-US" b="1" dirty="0">
                <a:latin typeface="Noto Sans" panose="020B0502040504020204" pitchFamily="34" charset="0"/>
                <a:ea typeface="Noto Sans" panose="020B0502040504020204" pitchFamily="34" charset="0"/>
                <a:cs typeface="Noto Sans" panose="020B0502040504020204" pitchFamily="34" charset="0"/>
              </a:rPr>
              <a:t>October</a:t>
            </a:r>
          </a:p>
          <a:p>
            <a:r>
              <a:rPr lang="en-US" dirty="0">
                <a:latin typeface="Noto Sans" panose="020B0502040504020204" pitchFamily="34" charset="0"/>
                <a:ea typeface="Noto Sans" panose="020B0502040504020204" pitchFamily="34" charset="0"/>
                <a:cs typeface="Noto Sans" panose="020B0502040504020204" pitchFamily="34" charset="0"/>
              </a:rPr>
              <a:t>21</a:t>
            </a:r>
            <a:r>
              <a:rPr lang="en-US" baseline="30000" dirty="0">
                <a:latin typeface="Noto Sans" panose="020B0502040504020204" pitchFamily="34" charset="0"/>
                <a:ea typeface="Noto Sans" panose="020B0502040504020204" pitchFamily="34" charset="0"/>
                <a:cs typeface="Noto Sans" panose="020B0502040504020204" pitchFamily="34" charset="0"/>
              </a:rPr>
              <a:t>st</a:t>
            </a:r>
            <a:r>
              <a:rPr lang="en-US" dirty="0">
                <a:latin typeface="Noto Sans" panose="020B0502040504020204" pitchFamily="34" charset="0"/>
                <a:ea typeface="Noto Sans" panose="020B0502040504020204" pitchFamily="34" charset="0"/>
                <a:cs typeface="Noto Sans" panose="020B0502040504020204" pitchFamily="34" charset="0"/>
              </a:rPr>
              <a:t> ICLS resolution </a:t>
            </a:r>
          </a:p>
          <a:p>
            <a:r>
              <a:rPr lang="en-GB" sz="1400" dirty="0">
                <a:latin typeface="Noto Sans" panose="020B0502040504020204" pitchFamily="34" charset="0"/>
                <a:ea typeface="Noto Sans" panose="020B0502040504020204" pitchFamily="34" charset="0"/>
                <a:cs typeface="Noto Sans" panose="020B0502040504020204" pitchFamily="34" charset="0"/>
              </a:rPr>
              <a:t>concerning statistics on the informal economy</a:t>
            </a:r>
            <a:endParaRPr lang="en-US" sz="1400" dirty="0">
              <a:latin typeface="Noto Sans" panose="020B0502040504020204" pitchFamily="34" charset="0"/>
              <a:ea typeface="Noto Sans" panose="020B0502040504020204" pitchFamily="34" charset="0"/>
              <a:cs typeface="Noto Sans" panose="020B0502040504020204" pitchFamily="34" charset="0"/>
            </a:endParaRP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24" name="Picture 23">
            <a:extLst>
              <a:ext uri="{FF2B5EF4-FFF2-40B4-BE49-F238E27FC236}">
                <a16:creationId xmlns:a16="http://schemas.microsoft.com/office/drawing/2014/main" id="{D19C6153-0694-47AE-B9C3-43CA175D15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55"/>
          <a:stretch/>
        </p:blipFill>
        <p:spPr>
          <a:xfrm>
            <a:off x="10022097" y="2908811"/>
            <a:ext cx="2101672" cy="1638621"/>
          </a:xfrm>
          <a:prstGeom prst="rect">
            <a:avLst/>
          </a:prstGeom>
        </p:spPr>
      </p:pic>
      <p:pic>
        <p:nvPicPr>
          <p:cNvPr id="25" name="Picture 24">
            <a:extLst>
              <a:ext uri="{FF2B5EF4-FFF2-40B4-BE49-F238E27FC236}">
                <a16:creationId xmlns:a16="http://schemas.microsoft.com/office/drawing/2014/main" id="{1296ADF8-8D9D-4592-AB26-2C53895E3B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03"/>
          <a:stretch/>
        </p:blipFill>
        <p:spPr>
          <a:xfrm>
            <a:off x="10022097" y="4547432"/>
            <a:ext cx="2101617" cy="1789979"/>
          </a:xfrm>
          <a:prstGeom prst="rect">
            <a:avLst/>
          </a:prstGeom>
        </p:spPr>
      </p:pic>
      <p:sp>
        <p:nvSpPr>
          <p:cNvPr id="26" name="TextBox 25">
            <a:extLst>
              <a:ext uri="{FF2B5EF4-FFF2-40B4-BE49-F238E27FC236}">
                <a16:creationId xmlns:a16="http://schemas.microsoft.com/office/drawing/2014/main" id="{B08A81B4-A41E-5B00-5C29-0B63F11AD701}"/>
              </a:ext>
            </a:extLst>
          </p:cNvPr>
          <p:cNvSpPr txBox="1"/>
          <p:nvPr/>
        </p:nvSpPr>
        <p:spPr>
          <a:xfrm>
            <a:off x="5099901" y="5194169"/>
            <a:ext cx="4760536" cy="1754326"/>
          </a:xfrm>
          <a:prstGeom prst="rect">
            <a:avLst/>
          </a:prstGeom>
          <a:noFill/>
        </p:spPr>
        <p:txBody>
          <a:bodyPr wrap="square" rtlCol="0">
            <a:spAutoFit/>
          </a:bodyPr>
          <a:lstStyle/>
          <a:p>
            <a:pPr marL="285750" indent="-285750">
              <a:buFont typeface="Arial" panose="020B0604020202020204" pitchFamily="34" charset="0"/>
              <a:buChar char="•"/>
            </a:pPr>
            <a:r>
              <a:rPr lang="en-GB" altLang="en-US" sz="1800" dirty="0">
                <a:solidFill>
                  <a:srgbClr val="060606"/>
                </a:solidFill>
              </a:rPr>
              <a:t>Informal sector (enterprise-based concept)</a:t>
            </a:r>
          </a:p>
          <a:p>
            <a:pPr marL="285750" indent="-285750">
              <a:buFont typeface="Arial" panose="020B0604020202020204" pitchFamily="34" charset="0"/>
              <a:buChar char="•"/>
            </a:pPr>
            <a:r>
              <a:rPr lang="en-GB" altLang="en-US" sz="1800" dirty="0">
                <a:solidFill>
                  <a:srgbClr val="060606"/>
                </a:solidFill>
              </a:rPr>
              <a:t>Employment in the informal sector (job-based concept, but relies on the type of enterprise</a:t>
            </a:r>
          </a:p>
          <a:p>
            <a:endParaRPr lang="en-GB" dirty="0"/>
          </a:p>
        </p:txBody>
      </p:sp>
      <p:sp>
        <p:nvSpPr>
          <p:cNvPr id="27" name="TextBox 26">
            <a:extLst>
              <a:ext uri="{FF2B5EF4-FFF2-40B4-BE49-F238E27FC236}">
                <a16:creationId xmlns:a16="http://schemas.microsoft.com/office/drawing/2014/main" id="{40BD0F5E-25A1-05AB-8D6E-BCEE795BB8C3}"/>
              </a:ext>
            </a:extLst>
          </p:cNvPr>
          <p:cNvSpPr txBox="1"/>
          <p:nvPr/>
        </p:nvSpPr>
        <p:spPr>
          <a:xfrm>
            <a:off x="5206954" y="2597721"/>
            <a:ext cx="4760536" cy="923330"/>
          </a:xfrm>
          <a:prstGeom prst="rect">
            <a:avLst/>
          </a:prstGeom>
          <a:noFill/>
        </p:spPr>
        <p:txBody>
          <a:bodyPr wrap="square" rtlCol="0">
            <a:spAutoFit/>
          </a:bodyPr>
          <a:lstStyle/>
          <a:p>
            <a:pPr marL="285750" indent="-285750">
              <a:buFont typeface="Arial" panose="020B0604020202020204" pitchFamily="34" charset="0"/>
              <a:buChar char="•"/>
            </a:pPr>
            <a:r>
              <a:rPr lang="en-GB" altLang="en-US" sz="1800" dirty="0">
                <a:solidFill>
                  <a:srgbClr val="060606"/>
                </a:solidFill>
              </a:rPr>
              <a:t>Informal employment (job-based concept)</a:t>
            </a:r>
          </a:p>
          <a:p>
            <a:pPr marL="285750" indent="-285750">
              <a:buFont typeface="Arial" panose="020B0604020202020204" pitchFamily="34" charset="0"/>
              <a:buChar char="•"/>
            </a:pPr>
            <a:r>
              <a:rPr lang="en-GB" altLang="en-US" sz="1800" dirty="0">
                <a:solidFill>
                  <a:srgbClr val="060606"/>
                </a:solidFill>
              </a:rPr>
              <a:t>Expanded the boundaries of informality</a:t>
            </a:r>
          </a:p>
          <a:p>
            <a:endParaRPr lang="en-GB" dirty="0"/>
          </a:p>
        </p:txBody>
      </p:sp>
      <p:sp>
        <p:nvSpPr>
          <p:cNvPr id="3" name="TextBox 2">
            <a:extLst>
              <a:ext uri="{FF2B5EF4-FFF2-40B4-BE49-F238E27FC236}">
                <a16:creationId xmlns:a16="http://schemas.microsoft.com/office/drawing/2014/main" id="{5A2CCAC9-6E56-BE53-862A-31E4FC121417}"/>
              </a:ext>
            </a:extLst>
          </p:cNvPr>
          <p:cNvSpPr txBox="1"/>
          <p:nvPr/>
        </p:nvSpPr>
        <p:spPr>
          <a:xfrm>
            <a:off x="4933170" y="463396"/>
            <a:ext cx="4760536" cy="1754326"/>
          </a:xfrm>
          <a:prstGeom prst="rect">
            <a:avLst/>
          </a:prstGeom>
          <a:noFill/>
        </p:spPr>
        <p:txBody>
          <a:bodyPr wrap="square" rtlCol="0">
            <a:spAutoFit/>
          </a:bodyPr>
          <a:lstStyle/>
          <a:p>
            <a:pPr marL="285750" indent="-285750">
              <a:buFont typeface="Arial" panose="020B0604020202020204" pitchFamily="34" charset="0"/>
              <a:buChar char="•"/>
            </a:pPr>
            <a:r>
              <a:rPr lang="en-GB" altLang="en-US" sz="1800" dirty="0">
                <a:solidFill>
                  <a:srgbClr val="060606"/>
                </a:solidFill>
              </a:rPr>
              <a:t>A comprehensive framework</a:t>
            </a:r>
          </a:p>
          <a:p>
            <a:pPr marL="285750" indent="-285750">
              <a:buFont typeface="Arial" panose="020B0604020202020204" pitchFamily="34" charset="0"/>
              <a:buChar char="•"/>
            </a:pPr>
            <a:r>
              <a:rPr lang="en-GB" altLang="en-US" sz="1800" dirty="0">
                <a:solidFill>
                  <a:srgbClr val="060606"/>
                </a:solidFill>
              </a:rPr>
              <a:t>Replaces the previous standards (15</a:t>
            </a:r>
            <a:r>
              <a:rPr lang="en-GB" altLang="en-US" sz="1800" baseline="30000" dirty="0">
                <a:solidFill>
                  <a:srgbClr val="060606"/>
                </a:solidFill>
              </a:rPr>
              <a:t>th</a:t>
            </a:r>
            <a:r>
              <a:rPr lang="en-GB" altLang="en-US" sz="1800" dirty="0">
                <a:solidFill>
                  <a:srgbClr val="060606"/>
                </a:solidFill>
              </a:rPr>
              <a:t> ICLS resolution, 17</a:t>
            </a:r>
            <a:r>
              <a:rPr lang="en-GB" altLang="en-US" sz="1800" baseline="30000" dirty="0">
                <a:solidFill>
                  <a:srgbClr val="060606"/>
                </a:solidFill>
              </a:rPr>
              <a:t>th</a:t>
            </a:r>
            <a:r>
              <a:rPr lang="en-GB" altLang="en-US" sz="1800" dirty="0">
                <a:solidFill>
                  <a:srgbClr val="060606"/>
                </a:solidFill>
              </a:rPr>
              <a:t> ICLS guidelines)</a:t>
            </a:r>
          </a:p>
          <a:p>
            <a:pPr marL="285750" indent="-285750">
              <a:buFont typeface="Arial" panose="020B0604020202020204" pitchFamily="34" charset="0"/>
              <a:buChar char="•"/>
            </a:pPr>
            <a:r>
              <a:rPr lang="en-GB" altLang="en-US" sz="1800" dirty="0">
                <a:solidFill>
                  <a:srgbClr val="060606"/>
                </a:solidFill>
              </a:rPr>
              <a:t>Combines the two perspectives i.e., economic units and jobs/persons. </a:t>
            </a:r>
          </a:p>
          <a:p>
            <a:endParaRPr lang="en-GB" dirty="0"/>
          </a:p>
        </p:txBody>
      </p:sp>
      <p:sp>
        <p:nvSpPr>
          <p:cNvPr id="4" name="TextBox 3">
            <a:extLst>
              <a:ext uri="{FF2B5EF4-FFF2-40B4-BE49-F238E27FC236}">
                <a16:creationId xmlns:a16="http://schemas.microsoft.com/office/drawing/2014/main" id="{C719A7C4-9CEB-D544-8143-3E7338EA8621}"/>
              </a:ext>
            </a:extLst>
          </p:cNvPr>
          <p:cNvSpPr txBox="1"/>
          <p:nvPr/>
        </p:nvSpPr>
        <p:spPr>
          <a:xfrm>
            <a:off x="413041" y="370436"/>
            <a:ext cx="682387" cy="338554"/>
          </a:xfrm>
          <a:prstGeom prst="rect">
            <a:avLst/>
          </a:prstGeom>
          <a:noFill/>
        </p:spPr>
        <p:txBody>
          <a:bodyPr wrap="square" rtlCol="0">
            <a:spAutoFit/>
          </a:bodyPr>
          <a:lstStyle/>
          <a:p>
            <a:r>
              <a:rPr lang="en-US" sz="1600" b="1" dirty="0">
                <a:latin typeface="Noto Sans" panose="020B0502040504020204" pitchFamily="34" charset="0"/>
                <a:ea typeface="Noto Sans" panose="020B0502040504020204" pitchFamily="34" charset="0"/>
                <a:cs typeface="Noto Sans" panose="020B0502040504020204" pitchFamily="34" charset="0"/>
              </a:rPr>
              <a:t>2023</a:t>
            </a:r>
            <a:endParaRPr lang="en-GB" sz="1600" b="1"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3536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1"/>
                                        </p:tgtEl>
                                        <p:attrNameLst>
                                          <p:attrName>style.color</p:attrName>
                                        </p:attrNameLst>
                                      </p:cBhvr>
                                      <p:to>
                                        <a:srgbClr val="A5A5A5"/>
                                      </p:to>
                                    </p:animClr>
                                  </p:childTnLst>
                                </p:cTn>
                              </p:par>
                              <p:par>
                                <p:cTn id="27" presetID="3" presetClass="emph" presetSubtype="2" fill="hold" grpId="1" nodeType="withEffect">
                                  <p:stCondLst>
                                    <p:cond delay="0"/>
                                  </p:stCondLst>
                                  <p:childTnLst>
                                    <p:animClr clrSpc="rgb" dir="cw">
                                      <p:cBhvr override="childStyle">
                                        <p:cTn id="28" dur="2000" fill="hold"/>
                                        <p:tgtEl>
                                          <p:spTgt spid="15"/>
                                        </p:tgtEl>
                                        <p:attrNameLst>
                                          <p:attrName>style.color</p:attrName>
                                        </p:attrNameLst>
                                      </p:cBhvr>
                                      <p:to>
                                        <a:srgbClr val="A5A5A5"/>
                                      </p:to>
                                    </p:animClr>
                                  </p:childTnLst>
                                </p:cTn>
                              </p:par>
                              <p:par>
                                <p:cTn id="29" presetID="3" presetClass="emph" presetSubtype="2" fill="hold" grpId="1" nodeType="withEffect">
                                  <p:stCondLst>
                                    <p:cond delay="0"/>
                                  </p:stCondLst>
                                  <p:childTnLst>
                                    <p:animClr clrSpc="rgb" dir="cw">
                                      <p:cBhvr override="childStyle">
                                        <p:cTn id="30" dur="2000" fill="hold"/>
                                        <p:tgtEl>
                                          <p:spTgt spid="27"/>
                                        </p:tgtEl>
                                        <p:attrNameLst>
                                          <p:attrName>style.color</p:attrName>
                                        </p:attrNameLst>
                                      </p:cBhvr>
                                      <p:to>
                                        <a:srgbClr val="A5A5A5"/>
                                      </p:to>
                                    </p:animClr>
                                  </p:childTnLst>
                                </p:cTn>
                              </p:par>
                              <p:par>
                                <p:cTn id="31" presetID="3" presetClass="emph" presetSubtype="2" fill="hold" grpId="0" nodeType="withEffect">
                                  <p:stCondLst>
                                    <p:cond delay="0"/>
                                  </p:stCondLst>
                                  <p:childTnLst>
                                    <p:animClr clrSpc="rgb" dir="cw">
                                      <p:cBhvr override="childStyle">
                                        <p:cTn id="32" dur="2000" fill="hold"/>
                                        <p:tgtEl>
                                          <p:spTgt spid="10"/>
                                        </p:tgtEl>
                                        <p:attrNameLst>
                                          <p:attrName>style.color</p:attrName>
                                        </p:attrNameLst>
                                      </p:cBhvr>
                                      <p:to>
                                        <a:srgbClr val="A5A5A5"/>
                                      </p:to>
                                    </p:animClr>
                                  </p:childTnLst>
                                </p:cTn>
                              </p:par>
                              <p:par>
                                <p:cTn id="33" presetID="3" presetClass="emph" presetSubtype="2" fill="hold" grpId="0" nodeType="withEffect">
                                  <p:stCondLst>
                                    <p:cond delay="0"/>
                                  </p:stCondLst>
                                  <p:childTnLst>
                                    <p:animClr clrSpc="rgb" dir="cw">
                                      <p:cBhvr override="childStyle">
                                        <p:cTn id="34" dur="2000" fill="hold"/>
                                        <p:tgtEl>
                                          <p:spTgt spid="14"/>
                                        </p:tgtEl>
                                        <p:attrNameLst>
                                          <p:attrName>style.color</p:attrName>
                                        </p:attrNameLst>
                                      </p:cBhvr>
                                      <p:to>
                                        <a:srgbClr val="A5A5A5"/>
                                      </p:to>
                                    </p:animClr>
                                  </p:childTnLst>
                                </p:cTn>
                              </p:par>
                              <p:par>
                                <p:cTn id="35" presetID="3" presetClass="emph" presetSubtype="2" fill="hold" grpId="0" nodeType="withEffect">
                                  <p:stCondLst>
                                    <p:cond delay="0"/>
                                  </p:stCondLst>
                                  <p:childTnLst>
                                    <p:animClr clrSpc="rgb" dir="cw">
                                      <p:cBhvr override="childStyle">
                                        <p:cTn id="36" dur="2000" fill="hold"/>
                                        <p:tgtEl>
                                          <p:spTgt spid="26"/>
                                        </p:tgtEl>
                                        <p:attrNameLst>
                                          <p:attrName>style.color</p:attrName>
                                        </p:attrNameLst>
                                      </p:cBhvr>
                                      <p:to>
                                        <a:srgbClr val="A5A5A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4" grpId="0"/>
      <p:bldP spid="15" grpId="0"/>
      <p:bldP spid="15" grpId="1"/>
      <p:bldP spid="20" grpId="0"/>
      <p:bldP spid="26" grpId="0"/>
      <p:bldP spid="27" grpId="0"/>
      <p:bldP spid="27" grpId="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77BE-A5ED-0D72-9DF3-AE1411F47785}"/>
              </a:ext>
            </a:extLst>
          </p:cNvPr>
          <p:cNvSpPr>
            <a:spLocks noGrp="1"/>
          </p:cNvSpPr>
          <p:nvPr>
            <p:ph type="title"/>
          </p:nvPr>
        </p:nvSpPr>
        <p:spPr/>
        <p:txBody>
          <a:bodyPr/>
          <a:lstStyle/>
          <a:p>
            <a:r>
              <a:rPr lang="en-GB" dirty="0"/>
              <a:t>Why was a revision necessary?</a:t>
            </a:r>
          </a:p>
        </p:txBody>
      </p:sp>
      <p:pic>
        <p:nvPicPr>
          <p:cNvPr id="8" name="Picture Placeholder 7" descr="A group of wooden dice with letters on them&#10;&#10;Description automatically generated">
            <a:extLst>
              <a:ext uri="{FF2B5EF4-FFF2-40B4-BE49-F238E27FC236}">
                <a16:creationId xmlns:a16="http://schemas.microsoft.com/office/drawing/2014/main" id="{40360DC1-7B13-D730-CE26-852F0BB954C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764" t="-132998" b="-46277"/>
          <a:stretch/>
        </p:blipFill>
        <p:spPr>
          <a:xfrm>
            <a:off x="8087591" y="1718124"/>
            <a:ext cx="4104409" cy="6180403"/>
          </a:xfrm>
        </p:spPr>
      </p:pic>
      <p:sp>
        <p:nvSpPr>
          <p:cNvPr id="9" name="Content Placeholder 2">
            <a:extLst>
              <a:ext uri="{FF2B5EF4-FFF2-40B4-BE49-F238E27FC236}">
                <a16:creationId xmlns:a16="http://schemas.microsoft.com/office/drawing/2014/main" id="{622CDE42-8E54-E8EC-94BE-D53837DDC0FB}"/>
              </a:ext>
            </a:extLst>
          </p:cNvPr>
          <p:cNvSpPr txBox="1">
            <a:spLocks/>
          </p:cNvSpPr>
          <p:nvPr/>
        </p:nvSpPr>
        <p:spPr>
          <a:xfrm>
            <a:off x="6908300" y="1783195"/>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Align to the changes in labour statistical standards. </a:t>
            </a:r>
          </a:p>
          <a:p>
            <a:pPr lvl="2"/>
            <a:r>
              <a:rPr lang="en-GB" dirty="0"/>
              <a:t>2013: 19</a:t>
            </a:r>
            <a:r>
              <a:rPr lang="en-GB" baseline="30000" dirty="0"/>
              <a:t>th</a:t>
            </a:r>
            <a:r>
              <a:rPr lang="en-GB" dirty="0"/>
              <a:t> ICLS resolution concerning statistics on work, employment and labour underutilization</a:t>
            </a:r>
          </a:p>
          <a:p>
            <a:pPr marL="1076325" lvl="7"/>
            <a:r>
              <a:rPr lang="en-GB" dirty="0"/>
              <a:t>The concept of work and the different forms of work</a:t>
            </a:r>
          </a:p>
          <a:p>
            <a:pPr lvl="2"/>
            <a:r>
              <a:rPr lang="en-GB" dirty="0"/>
              <a:t>2018: 20</a:t>
            </a:r>
            <a:r>
              <a:rPr lang="en-GB" baseline="30000" dirty="0"/>
              <a:t>th</a:t>
            </a:r>
            <a:r>
              <a:rPr lang="en-GB" dirty="0"/>
              <a:t> ICLS resolution concerning statistics on work relationships</a:t>
            </a:r>
          </a:p>
          <a:p>
            <a:pPr marL="1076325" lvl="7"/>
            <a:r>
              <a:rPr lang="en-GB" dirty="0"/>
              <a:t> ICSE-18, dependent contractors etc. </a:t>
            </a:r>
          </a:p>
          <a:p>
            <a:pPr lvl="2"/>
            <a:endParaRPr lang="en-GB" dirty="0"/>
          </a:p>
          <a:p>
            <a:pPr lvl="2"/>
            <a:endParaRPr lang="en-GB" dirty="0"/>
          </a:p>
        </p:txBody>
      </p:sp>
      <p:sp>
        <p:nvSpPr>
          <p:cNvPr id="12" name="Content Placeholder 2">
            <a:extLst>
              <a:ext uri="{FF2B5EF4-FFF2-40B4-BE49-F238E27FC236}">
                <a16:creationId xmlns:a16="http://schemas.microsoft.com/office/drawing/2014/main" id="{F730895D-D818-423D-4C25-CB27D3EE415D}"/>
              </a:ext>
            </a:extLst>
          </p:cNvPr>
          <p:cNvSpPr txBox="1">
            <a:spLocks/>
          </p:cNvSpPr>
          <p:nvPr/>
        </p:nvSpPr>
        <p:spPr>
          <a:xfrm>
            <a:off x="490538" y="1866100"/>
            <a:ext cx="5827134" cy="464935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need to align to country practices</a:t>
            </a:r>
          </a:p>
          <a:p>
            <a:pPr lvl="2">
              <a:spcBef>
                <a:spcPts val="0"/>
              </a:spcBef>
            </a:pPr>
            <a:r>
              <a:rPr lang="en-GB" dirty="0"/>
              <a:t>Previous definitions of informal sector and informal employment are flexible.</a:t>
            </a:r>
          </a:p>
          <a:p>
            <a:pPr lvl="2">
              <a:spcBef>
                <a:spcPts val="0"/>
              </a:spcBef>
            </a:pPr>
            <a:r>
              <a:rPr lang="en-GB" dirty="0"/>
              <a:t>Estimates can be produced for more than 100 countries.</a:t>
            </a:r>
          </a:p>
          <a:p>
            <a:pPr lvl="2">
              <a:spcBef>
                <a:spcPts val="0"/>
              </a:spcBef>
            </a:pPr>
            <a:r>
              <a:rPr lang="en-GB" dirty="0"/>
              <a:t>“Consensus” around main criteria to use. </a:t>
            </a:r>
          </a:p>
          <a:p>
            <a:pPr marL="0" lvl="2" indent="0">
              <a:spcBef>
                <a:spcPts val="2400"/>
              </a:spcBef>
              <a:spcAft>
                <a:spcPts val="600"/>
              </a:spcAft>
              <a:buNone/>
            </a:pPr>
            <a:r>
              <a:rPr lang="en-GB" b="1" dirty="0">
                <a:solidFill>
                  <a:schemeClr val="accent2"/>
                </a:solidFill>
              </a:rPr>
              <a:t>Further strengthen statics on informal economy</a:t>
            </a:r>
          </a:p>
          <a:p>
            <a:pPr lvl="2">
              <a:spcBef>
                <a:spcPts val="0"/>
              </a:spcBef>
            </a:pPr>
            <a:r>
              <a:rPr lang="en-GB" dirty="0"/>
              <a:t>Better explain the statistical meaning of “informal”.</a:t>
            </a:r>
          </a:p>
          <a:p>
            <a:pPr lvl="2">
              <a:spcBef>
                <a:spcPts val="0"/>
              </a:spcBef>
            </a:pPr>
            <a:r>
              <a:rPr lang="en-GB" dirty="0"/>
              <a:t>Clarify the links and differences between the different concepts and definitions.</a:t>
            </a:r>
          </a:p>
          <a:p>
            <a:pPr lvl="2">
              <a:spcBef>
                <a:spcPts val="0"/>
              </a:spcBef>
            </a:pPr>
            <a:r>
              <a:rPr lang="en-GB" dirty="0"/>
              <a:t>Provide stronger recommendations for countries operationalization and data collection.</a:t>
            </a:r>
          </a:p>
          <a:p>
            <a:pPr lvl="2">
              <a:spcBef>
                <a:spcPts val="0"/>
              </a:spcBef>
            </a:pPr>
            <a:r>
              <a:rPr lang="en-GB" dirty="0"/>
              <a:t>Better answer to the national policy needs for data.</a:t>
            </a:r>
          </a:p>
          <a:p>
            <a:pPr lvl="2"/>
            <a:endParaRPr lang="en-GB" dirty="0"/>
          </a:p>
        </p:txBody>
      </p:sp>
    </p:spTree>
    <p:extLst>
      <p:ext uri="{BB962C8B-B14F-4D97-AF65-F5344CB8AC3E}">
        <p14:creationId xmlns:p14="http://schemas.microsoft.com/office/powerpoint/2010/main" val="21426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5" end="5"/>
                                            </p:txEl>
                                          </p:spTgt>
                                        </p:tgtEl>
                                        <p:attrNameLst>
                                          <p:attrName>style.visibility</p:attrName>
                                        </p:attrNameLst>
                                      </p:cBhvr>
                                      <p:to>
                                        <p:strVal val="visible"/>
                                      </p:to>
                                    </p:set>
                                    <p:animEffect transition="in" filter="fade">
                                      <p:cBhvr>
                                        <p:cTn id="10" dur="500"/>
                                        <p:tgtEl>
                                          <p:spTgt spid="1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animEffect transition="in" filter="fade">
                                      <p:cBhvr>
                                        <p:cTn id="13" dur="500"/>
                                        <p:tgtEl>
                                          <p:spTgt spid="1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7" end="7"/>
                                            </p:txEl>
                                          </p:spTgt>
                                        </p:tgtEl>
                                        <p:attrNameLst>
                                          <p:attrName>style.visibility</p:attrName>
                                        </p:attrNameLst>
                                      </p:cBhvr>
                                      <p:to>
                                        <p:strVal val="visible"/>
                                      </p:to>
                                    </p:set>
                                    <p:animEffect transition="in" filter="fade">
                                      <p:cBhvr>
                                        <p:cTn id="16" dur="500"/>
                                        <p:tgtEl>
                                          <p:spTgt spid="1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animEffect transition="in" filter="fade">
                                      <p:cBhvr>
                                        <p:cTn id="19" dur="500"/>
                                        <p:tgtEl>
                                          <p:spTgt spid="12">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77BE-A5ED-0D72-9DF3-AE1411F47785}"/>
              </a:ext>
            </a:extLst>
          </p:cNvPr>
          <p:cNvSpPr>
            <a:spLocks noGrp="1"/>
          </p:cNvSpPr>
          <p:nvPr>
            <p:ph type="title"/>
          </p:nvPr>
        </p:nvSpPr>
        <p:spPr/>
        <p:txBody>
          <a:bodyPr/>
          <a:lstStyle/>
          <a:p>
            <a:r>
              <a:rPr lang="en-GB" dirty="0"/>
              <a:t>21</a:t>
            </a:r>
            <a:r>
              <a:rPr lang="en-GB" baseline="30000" dirty="0"/>
              <a:t>st</a:t>
            </a:r>
            <a:r>
              <a:rPr lang="en-GB" dirty="0"/>
              <a:t> ICLS resolution I</a:t>
            </a:r>
            <a:br>
              <a:rPr lang="en-GB" sz="2400" dirty="0">
                <a:solidFill>
                  <a:schemeClr val="accent1">
                    <a:lumMod val="75000"/>
                  </a:schemeClr>
                </a:solidFill>
              </a:rPr>
            </a:br>
            <a:br>
              <a:rPr lang="en-GB" sz="2400" dirty="0">
                <a:solidFill>
                  <a:schemeClr val="accent1">
                    <a:lumMod val="75000"/>
                  </a:schemeClr>
                </a:solidFill>
              </a:rPr>
            </a:br>
            <a:endParaRPr lang="en-GB" dirty="0"/>
          </a:p>
        </p:txBody>
      </p:sp>
      <p:sp>
        <p:nvSpPr>
          <p:cNvPr id="12" name="Content Placeholder 2">
            <a:extLst>
              <a:ext uri="{FF2B5EF4-FFF2-40B4-BE49-F238E27FC236}">
                <a16:creationId xmlns:a16="http://schemas.microsoft.com/office/drawing/2014/main" id="{F730895D-D818-423D-4C25-CB27D3EE415D}"/>
              </a:ext>
            </a:extLst>
          </p:cNvPr>
          <p:cNvSpPr txBox="1">
            <a:spLocks/>
          </p:cNvSpPr>
          <p:nvPr/>
        </p:nvSpPr>
        <p:spPr>
          <a:xfrm>
            <a:off x="490538" y="1961642"/>
            <a:ext cx="6341062" cy="464935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three standards</a:t>
            </a:r>
          </a:p>
          <a:p>
            <a:pPr lvl="2">
              <a:spcAft>
                <a:spcPts val="600"/>
              </a:spcAft>
              <a:defRPr/>
            </a:pPr>
            <a:r>
              <a:rPr lang="en-GB" dirty="0"/>
              <a:t>Are aligned and built upon each other.</a:t>
            </a:r>
          </a:p>
          <a:p>
            <a:pPr lvl="2">
              <a:spcAft>
                <a:spcPts val="600"/>
              </a:spcAft>
              <a:defRPr/>
            </a:pPr>
            <a:r>
              <a:rPr lang="en-GB" dirty="0"/>
              <a:t>The most effective implementation of 21</a:t>
            </a:r>
            <a:r>
              <a:rPr lang="en-GB" baseline="30000" dirty="0"/>
              <a:t>st</a:t>
            </a:r>
            <a:r>
              <a:rPr lang="en-GB" dirty="0"/>
              <a:t> ICLS resolution requires an implementation of the 19</a:t>
            </a:r>
            <a:r>
              <a:rPr lang="en-GB" baseline="30000" dirty="0"/>
              <a:t>th</a:t>
            </a:r>
            <a:r>
              <a:rPr lang="en-GB" dirty="0"/>
              <a:t> and 20</a:t>
            </a:r>
            <a:r>
              <a:rPr lang="en-GB" baseline="30000" dirty="0"/>
              <a:t>th</a:t>
            </a:r>
            <a:r>
              <a:rPr lang="en-GB" dirty="0"/>
              <a:t> ICLS resolutions.</a:t>
            </a:r>
          </a:p>
          <a:p>
            <a:pPr lvl="2">
              <a:spcAft>
                <a:spcPts val="600"/>
              </a:spcAft>
              <a:defRPr/>
            </a:pPr>
            <a:r>
              <a:rPr lang="en-GB" dirty="0"/>
              <a:t>However, the standards in the 21</a:t>
            </a:r>
            <a:r>
              <a:rPr lang="en-GB" baseline="30000" dirty="0"/>
              <a:t>st</a:t>
            </a:r>
            <a:r>
              <a:rPr lang="en-GB" dirty="0"/>
              <a:t> ICLS resolution can still be used even if ICSE-18 is not yet implemented: </a:t>
            </a:r>
          </a:p>
          <a:p>
            <a:pPr marL="360363" lvl="7" indent="-184150">
              <a:spcAft>
                <a:spcPts val="600"/>
              </a:spcAft>
              <a:tabLst>
                <a:tab pos="360363" algn="l"/>
              </a:tabLst>
              <a:defRPr/>
            </a:pPr>
            <a:r>
              <a:rPr lang="en-GB" dirty="0"/>
              <a:t>main deviation would be the lack of the identification of dependent contractors.</a:t>
            </a:r>
          </a:p>
          <a:p>
            <a:pPr lvl="2">
              <a:spcAft>
                <a:spcPts val="600"/>
              </a:spcAft>
              <a:defRPr/>
            </a:pPr>
            <a:r>
              <a:rPr lang="en-GB" dirty="0"/>
              <a:t>More problematic if the 19</a:t>
            </a:r>
            <a:r>
              <a:rPr lang="en-GB" baseline="30000" dirty="0"/>
              <a:t>th</a:t>
            </a:r>
            <a:r>
              <a:rPr lang="en-GB" dirty="0"/>
              <a:t> ICLS resolution has not yet been implemented. </a:t>
            </a:r>
          </a:p>
          <a:p>
            <a:pPr lvl="2">
              <a:spcAft>
                <a:spcPts val="600"/>
              </a:spcAft>
              <a:defRPr/>
            </a:pPr>
            <a:r>
              <a:rPr lang="en-GB" dirty="0"/>
              <a:t>Can be viewed as a good opportunity to implement ICSE-18 and the 19</a:t>
            </a:r>
            <a:r>
              <a:rPr lang="en-GB" baseline="30000" dirty="0"/>
              <a:t>th</a:t>
            </a:r>
            <a:r>
              <a:rPr lang="en-GB" dirty="0"/>
              <a:t> ICLS resolution (if not yet done). </a:t>
            </a:r>
          </a:p>
          <a:p>
            <a:pPr lvl="2">
              <a:spcAft>
                <a:spcPts val="600"/>
              </a:spcAft>
              <a:defRPr/>
            </a:pPr>
            <a:endParaRPr lang="en-GB" dirty="0"/>
          </a:p>
        </p:txBody>
      </p:sp>
      <p:sp>
        <p:nvSpPr>
          <p:cNvPr id="4" name="Isosceles Triangle 3">
            <a:extLst>
              <a:ext uri="{FF2B5EF4-FFF2-40B4-BE49-F238E27FC236}">
                <a16:creationId xmlns:a16="http://schemas.microsoft.com/office/drawing/2014/main" id="{F7FEC149-6D4C-8FBD-5221-42ECA9D6C175}"/>
              </a:ext>
            </a:extLst>
          </p:cNvPr>
          <p:cNvSpPr/>
          <p:nvPr/>
        </p:nvSpPr>
        <p:spPr>
          <a:xfrm>
            <a:off x="8894617" y="2671549"/>
            <a:ext cx="1939636" cy="115454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21st ICLS resolution</a:t>
            </a:r>
          </a:p>
        </p:txBody>
      </p:sp>
      <p:sp>
        <p:nvSpPr>
          <p:cNvPr id="7" name="Trapezoid 6">
            <a:extLst>
              <a:ext uri="{FF2B5EF4-FFF2-40B4-BE49-F238E27FC236}">
                <a16:creationId xmlns:a16="http://schemas.microsoft.com/office/drawing/2014/main" id="{B7F61A11-57B9-4AF1-BAA8-2F96F9C942F0}"/>
              </a:ext>
            </a:extLst>
          </p:cNvPr>
          <p:cNvSpPr/>
          <p:nvPr/>
        </p:nvSpPr>
        <p:spPr>
          <a:xfrm>
            <a:off x="8248071" y="3988669"/>
            <a:ext cx="3232729" cy="720000"/>
          </a:xfrm>
          <a:prstGeom prst="trapezoid">
            <a:avLst>
              <a:gd name="adj" fmla="val 8144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20th ICLS resolution</a:t>
            </a:r>
          </a:p>
        </p:txBody>
      </p:sp>
      <p:sp>
        <p:nvSpPr>
          <p:cNvPr id="8" name="Trapezoid 7">
            <a:extLst>
              <a:ext uri="{FF2B5EF4-FFF2-40B4-BE49-F238E27FC236}">
                <a16:creationId xmlns:a16="http://schemas.microsoft.com/office/drawing/2014/main" id="{9E46669E-3E66-CC9F-699D-39304E36F292}"/>
              </a:ext>
            </a:extLst>
          </p:cNvPr>
          <p:cNvSpPr/>
          <p:nvPr/>
        </p:nvSpPr>
        <p:spPr>
          <a:xfrm>
            <a:off x="7536873" y="4871244"/>
            <a:ext cx="4655127" cy="802484"/>
          </a:xfrm>
          <a:prstGeom prst="trapezoid">
            <a:avLst>
              <a:gd name="adj" fmla="val 83352"/>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19th ICLS resolution</a:t>
            </a:r>
          </a:p>
        </p:txBody>
      </p:sp>
    </p:spTree>
    <p:extLst>
      <p:ext uri="{BB962C8B-B14F-4D97-AF65-F5344CB8AC3E}">
        <p14:creationId xmlns:p14="http://schemas.microsoft.com/office/powerpoint/2010/main" val="304320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49CEC49-5822-6611-B0AC-C9DD12C422C7}"/>
              </a:ext>
            </a:extLst>
          </p:cNvPr>
          <p:cNvSpPr>
            <a:spLocks noGrp="1"/>
          </p:cNvSpPr>
          <p:nvPr>
            <p:ph type="title"/>
          </p:nvPr>
        </p:nvSpPr>
        <p:spPr>
          <a:xfrm>
            <a:off x="3233738" y="3196482"/>
            <a:ext cx="11210924" cy="720000"/>
          </a:xfrm>
        </p:spPr>
        <p:txBody>
          <a:bodyPr/>
          <a:lstStyle/>
          <a:p>
            <a:r>
              <a:rPr lang="en-GB" dirty="0"/>
              <a:t>What is informality?</a:t>
            </a:r>
            <a:br>
              <a:rPr lang="en-GB" dirty="0"/>
            </a:br>
            <a:br>
              <a:rPr lang="en-GB" dirty="0"/>
            </a:br>
            <a:endParaRPr lang="en-GB" dirty="0">
              <a:solidFill>
                <a:schemeClr val="accent1">
                  <a:lumMod val="40000"/>
                  <a:lumOff val="60000"/>
                </a:schemeClr>
              </a:solidFill>
            </a:endParaRPr>
          </a:p>
        </p:txBody>
      </p:sp>
      <p:sp>
        <p:nvSpPr>
          <p:cNvPr id="3" name="Rectangle 2">
            <a:extLst>
              <a:ext uri="{FF2B5EF4-FFF2-40B4-BE49-F238E27FC236}">
                <a16:creationId xmlns:a16="http://schemas.microsoft.com/office/drawing/2014/main" id="{22B35F5E-CE6C-434B-3843-7E4A5315932E}"/>
              </a:ext>
            </a:extLst>
          </p:cNvPr>
          <p:cNvSpPr/>
          <p:nvPr/>
        </p:nvSpPr>
        <p:spPr>
          <a:xfrm>
            <a:off x="9873673" y="3353174"/>
            <a:ext cx="2318327" cy="3495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34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5026A09-1E79-45D2-BA6F-9760B7B34315}"/>
              </a:ext>
            </a:extLst>
          </p:cNvPr>
          <p:cNvSpPr>
            <a:spLocks noGrp="1"/>
          </p:cNvSpPr>
          <p:nvPr>
            <p:ph type="body" idx="1"/>
          </p:nvPr>
        </p:nvSpPr>
        <p:spPr>
          <a:xfrm>
            <a:off x="1980487" y="2008339"/>
            <a:ext cx="4040889" cy="479905"/>
          </a:xfrm>
        </p:spPr>
        <p:txBody>
          <a:bodyPr/>
          <a:lstStyle/>
          <a:p>
            <a:endParaRPr lang="en-US"/>
          </a:p>
        </p:txBody>
      </p:sp>
      <p:pic>
        <p:nvPicPr>
          <p:cNvPr id="7" name="Content Placeholder 3" descr="Image result for Informal sector">
            <a:hlinkClick r:id="rId3"/>
            <a:extLst>
              <a:ext uri="{FF2B5EF4-FFF2-40B4-BE49-F238E27FC236}">
                <a16:creationId xmlns:a16="http://schemas.microsoft.com/office/drawing/2014/main" id="{4D005FC7-5AED-4E84-A2A9-B08538FFBFE0}"/>
              </a:ext>
            </a:extLst>
          </p:cNvPr>
          <p:cNvPicPr>
            <a:picLocks noGrp="1"/>
          </p:cNvPicPr>
          <p:nvPr>
            <p:ph sz="half" idx="2"/>
          </p:nvPr>
        </p:nvPicPr>
        <p:blipFill rotWithShape="1">
          <a:blip r:embed="rId4">
            <a:extLst>
              <a:ext uri="{28A0092B-C50C-407E-A947-70E740481C1C}">
                <a14:useLocalDpi xmlns:a14="http://schemas.microsoft.com/office/drawing/2010/main" val="0"/>
              </a:ext>
            </a:extLst>
          </a:blip>
          <a:srcRect l="13789" r="35086"/>
          <a:stretch/>
        </p:blipFill>
        <p:spPr bwMode="auto">
          <a:xfrm>
            <a:off x="380287" y="1947010"/>
            <a:ext cx="4040889" cy="2963980"/>
          </a:xfrm>
          <a:prstGeom prst="rect">
            <a:avLst/>
          </a:prstGeom>
          <a:noFill/>
          <a:ln>
            <a:noFill/>
          </a:ln>
        </p:spPr>
      </p:pic>
      <p:sp>
        <p:nvSpPr>
          <p:cNvPr id="14" name="Text Placeholder 4">
            <a:extLst>
              <a:ext uri="{FF2B5EF4-FFF2-40B4-BE49-F238E27FC236}">
                <a16:creationId xmlns:a16="http://schemas.microsoft.com/office/drawing/2014/main" id="{970A0923-3A50-4AE0-9BA8-B56233B048A8}"/>
              </a:ext>
            </a:extLst>
          </p:cNvPr>
          <p:cNvSpPr>
            <a:spLocks noGrp="1"/>
          </p:cNvSpPr>
          <p:nvPr>
            <p:ph type="body" sz="quarter" idx="3"/>
          </p:nvPr>
        </p:nvSpPr>
        <p:spPr>
          <a:xfrm>
            <a:off x="4004063" y="548681"/>
            <a:ext cx="4861384" cy="479905"/>
          </a:xfrm>
        </p:spPr>
        <p:txBody>
          <a:bodyPr>
            <a:normAutofit fontScale="85000" lnSpcReduction="10000"/>
          </a:bodyPr>
          <a:lstStyle/>
          <a:p>
            <a:pPr algn="ctr">
              <a:lnSpc>
                <a:spcPct val="80000"/>
              </a:lnSpc>
              <a:spcBef>
                <a:spcPct val="0"/>
              </a:spcBef>
            </a:pPr>
            <a:r>
              <a:rPr lang="en-GB" sz="3100" dirty="0">
                <a:solidFill>
                  <a:srgbClr val="154F98"/>
                </a:solidFill>
                <a:latin typeface="Arial" pitchFamily="34" charset="0"/>
                <a:ea typeface="+mj-ea"/>
                <a:cs typeface="Arial" pitchFamily="34" charset="0"/>
              </a:rPr>
              <a:t>Informality has multiple faces</a:t>
            </a:r>
          </a:p>
        </p:txBody>
      </p:sp>
      <p:sp>
        <p:nvSpPr>
          <p:cNvPr id="16" name="Content Placeholder 5">
            <a:extLst>
              <a:ext uri="{FF2B5EF4-FFF2-40B4-BE49-F238E27FC236}">
                <a16:creationId xmlns:a16="http://schemas.microsoft.com/office/drawing/2014/main" id="{F47E38F3-A4B3-4303-B8C5-783899ED7981}"/>
              </a:ext>
            </a:extLst>
          </p:cNvPr>
          <p:cNvSpPr>
            <a:spLocks noGrp="1"/>
          </p:cNvSpPr>
          <p:nvPr>
            <p:ph sz="quarter" idx="4"/>
          </p:nvPr>
        </p:nvSpPr>
        <p:spPr>
          <a:xfrm>
            <a:off x="5276851" y="1947010"/>
            <a:ext cx="5762624" cy="2963980"/>
          </a:xfrm>
        </p:spPr>
        <p:txBody>
          <a:bodyPr>
            <a:normAutofit fontScale="85000" lnSpcReduction="10000"/>
          </a:bodyPr>
          <a:lstStyle/>
          <a:p>
            <a:r>
              <a:rPr lang="en-GB" dirty="0"/>
              <a:t>Includes different types of activities</a:t>
            </a:r>
          </a:p>
          <a:p>
            <a:pPr marL="342900" lvl="1" indent="-342900">
              <a:buFont typeface="Wingdings" panose="05000000000000000000" pitchFamily="2" charset="2"/>
              <a:buChar char="ü"/>
            </a:pPr>
            <a:r>
              <a:rPr lang="en-GB" dirty="0"/>
              <a:t>From street vendors, shoe-shining and other minor activities requiring little or no capital and skills </a:t>
            </a:r>
          </a:p>
          <a:p>
            <a:pPr marL="342900" lvl="1" indent="-342900">
              <a:buFont typeface="Wingdings" panose="05000000000000000000" pitchFamily="2" charset="2"/>
              <a:buChar char="ü"/>
            </a:pPr>
            <a:r>
              <a:rPr lang="en-GB" dirty="0"/>
              <a:t>To manufacturing, tailoring, car repair demanding more skills and capital and with higher productivity. </a:t>
            </a:r>
          </a:p>
          <a:p>
            <a:pPr marL="342900" lvl="1" indent="-342900">
              <a:buFont typeface="Wingdings" panose="05000000000000000000" pitchFamily="2" charset="2"/>
              <a:buChar char="ü"/>
            </a:pPr>
            <a:r>
              <a:rPr lang="en-GB" dirty="0"/>
              <a:t>It includes employees, self-employed, CFW etc.</a:t>
            </a:r>
          </a:p>
          <a:p>
            <a:pPr marL="342900" lvl="1" indent="-342900">
              <a:buFont typeface="Wingdings" panose="05000000000000000000" pitchFamily="2" charset="2"/>
              <a:buChar char="ü"/>
            </a:pPr>
            <a:r>
              <a:rPr lang="en-GB" dirty="0"/>
              <a:t>Informality exists everywhere, low-income countries, emerging countries, and high-income countries </a:t>
            </a:r>
          </a:p>
          <a:p>
            <a:endParaRPr lang="en-US" dirty="0"/>
          </a:p>
        </p:txBody>
      </p:sp>
    </p:spTree>
    <p:custDataLst>
      <p:tags r:id="rId1"/>
    </p:custDataLst>
    <p:extLst>
      <p:ext uri="{BB962C8B-B14F-4D97-AF65-F5344CB8AC3E}">
        <p14:creationId xmlns:p14="http://schemas.microsoft.com/office/powerpoint/2010/main" val="7158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5026A09-1E79-45D2-BA6F-9760B7B34315}"/>
              </a:ext>
            </a:extLst>
          </p:cNvPr>
          <p:cNvSpPr>
            <a:spLocks noGrp="1"/>
          </p:cNvSpPr>
          <p:nvPr>
            <p:ph type="body" idx="1"/>
          </p:nvPr>
        </p:nvSpPr>
        <p:spPr>
          <a:xfrm>
            <a:off x="1980487" y="2008339"/>
            <a:ext cx="4040889" cy="479905"/>
          </a:xfrm>
        </p:spPr>
        <p:txBody>
          <a:bodyPr/>
          <a:lstStyle/>
          <a:p>
            <a:endParaRPr lang="en-US"/>
          </a:p>
        </p:txBody>
      </p:sp>
      <p:pic>
        <p:nvPicPr>
          <p:cNvPr id="7" name="Content Placeholder 3" descr="Image result for Informal sector">
            <a:hlinkClick r:id="rId3"/>
            <a:extLst>
              <a:ext uri="{FF2B5EF4-FFF2-40B4-BE49-F238E27FC236}">
                <a16:creationId xmlns:a16="http://schemas.microsoft.com/office/drawing/2014/main" id="{4D005FC7-5AED-4E84-A2A9-B08538FFBFE0}"/>
              </a:ext>
            </a:extLst>
          </p:cNvPr>
          <p:cNvPicPr>
            <a:picLocks noGrp="1"/>
          </p:cNvPicPr>
          <p:nvPr>
            <p:ph sz="half" idx="2"/>
          </p:nvPr>
        </p:nvPicPr>
        <p:blipFill rotWithShape="1">
          <a:blip r:embed="rId4">
            <a:extLst>
              <a:ext uri="{28A0092B-C50C-407E-A947-70E740481C1C}">
                <a14:useLocalDpi xmlns:a14="http://schemas.microsoft.com/office/drawing/2010/main" val="0"/>
              </a:ext>
            </a:extLst>
          </a:blip>
          <a:srcRect l="13789" r="35086"/>
          <a:stretch/>
        </p:blipFill>
        <p:spPr bwMode="auto">
          <a:xfrm>
            <a:off x="1980487" y="2488243"/>
            <a:ext cx="4040889" cy="2963980"/>
          </a:xfrm>
          <a:prstGeom prst="rect">
            <a:avLst/>
          </a:prstGeom>
          <a:noFill/>
          <a:ln>
            <a:noFill/>
          </a:ln>
        </p:spPr>
      </p:pic>
      <p:sp>
        <p:nvSpPr>
          <p:cNvPr id="14" name="Text Placeholder 4">
            <a:extLst>
              <a:ext uri="{FF2B5EF4-FFF2-40B4-BE49-F238E27FC236}">
                <a16:creationId xmlns:a16="http://schemas.microsoft.com/office/drawing/2014/main" id="{970A0923-3A50-4AE0-9BA8-B56233B048A8}"/>
              </a:ext>
            </a:extLst>
          </p:cNvPr>
          <p:cNvSpPr>
            <a:spLocks noGrp="1"/>
          </p:cNvSpPr>
          <p:nvPr>
            <p:ph type="body" sz="quarter" idx="3"/>
          </p:nvPr>
        </p:nvSpPr>
        <p:spPr>
          <a:xfrm>
            <a:off x="2405970" y="548681"/>
            <a:ext cx="7230810" cy="479905"/>
          </a:xfrm>
        </p:spPr>
        <p:txBody>
          <a:bodyPr>
            <a:normAutofit fontScale="92500" lnSpcReduction="20000"/>
          </a:bodyPr>
          <a:lstStyle/>
          <a:p>
            <a:pPr algn="ctr">
              <a:spcBef>
                <a:spcPct val="0"/>
              </a:spcBef>
            </a:pPr>
            <a:r>
              <a:rPr lang="en-GB" sz="4000" dirty="0">
                <a:solidFill>
                  <a:srgbClr val="154F98"/>
                </a:solidFill>
                <a:latin typeface="Arial" pitchFamily="34" charset="0"/>
                <a:ea typeface="+mj-ea"/>
                <a:cs typeface="Arial" pitchFamily="34" charset="0"/>
              </a:rPr>
              <a:t>Informality has multiple faces</a:t>
            </a:r>
          </a:p>
        </p:txBody>
      </p:sp>
      <p:sp>
        <p:nvSpPr>
          <p:cNvPr id="16" name="Content Placeholder 5">
            <a:extLst>
              <a:ext uri="{FF2B5EF4-FFF2-40B4-BE49-F238E27FC236}">
                <a16:creationId xmlns:a16="http://schemas.microsoft.com/office/drawing/2014/main" id="{F47E38F3-A4B3-4303-B8C5-783899ED7981}"/>
              </a:ext>
            </a:extLst>
          </p:cNvPr>
          <p:cNvSpPr>
            <a:spLocks noGrp="1"/>
          </p:cNvSpPr>
          <p:nvPr>
            <p:ph sz="quarter" idx="4"/>
          </p:nvPr>
        </p:nvSpPr>
        <p:spPr>
          <a:xfrm>
            <a:off x="6181277" y="2402709"/>
            <a:ext cx="5705923" cy="3906610"/>
          </a:xfrm>
        </p:spPr>
        <p:txBody>
          <a:bodyPr>
            <a:normAutofit fontScale="70000" lnSpcReduction="20000"/>
          </a:bodyPr>
          <a:lstStyle/>
          <a:p>
            <a:r>
              <a:rPr lang="en-GB" dirty="0"/>
              <a:t>Why workers have informal jobs</a:t>
            </a:r>
          </a:p>
          <a:p>
            <a:pPr marL="342900" lvl="1" indent="-342900">
              <a:lnSpc>
                <a:spcPct val="110000"/>
              </a:lnSpc>
              <a:buFont typeface="Wingdings" panose="05000000000000000000" pitchFamily="2" charset="2"/>
              <a:buChar char="ü"/>
            </a:pPr>
            <a:r>
              <a:rPr lang="en-GB" sz="2700" dirty="0"/>
              <a:t>Survival strategies, due to lack of (adequate) jobs</a:t>
            </a:r>
          </a:p>
          <a:p>
            <a:pPr marL="342900" lvl="1" indent="-342900">
              <a:lnSpc>
                <a:spcPct val="110000"/>
              </a:lnSpc>
              <a:buFont typeface="Wingdings" panose="05000000000000000000" pitchFamily="2" charset="2"/>
              <a:buChar char="ü"/>
            </a:pPr>
            <a:r>
              <a:rPr lang="en-GB" sz="2700" dirty="0"/>
              <a:t>A wish for independency and flexible work arrangements</a:t>
            </a:r>
          </a:p>
          <a:p>
            <a:pPr marL="342900" lvl="1" indent="-342900">
              <a:lnSpc>
                <a:spcPct val="110000"/>
              </a:lnSpc>
              <a:buFont typeface="Wingdings" panose="05000000000000000000" pitchFamily="2" charset="2"/>
              <a:buChar char="ü"/>
            </a:pPr>
            <a:r>
              <a:rPr lang="en-GB" sz="2700" dirty="0"/>
              <a:t>More profitable than working in the formal sector</a:t>
            </a:r>
          </a:p>
          <a:p>
            <a:pPr marL="342900" lvl="1" indent="-342900">
              <a:lnSpc>
                <a:spcPct val="110000"/>
              </a:lnSpc>
              <a:buFont typeface="Wingdings" panose="05000000000000000000" pitchFamily="2" charset="2"/>
              <a:buChar char="ü"/>
            </a:pPr>
            <a:r>
              <a:rPr lang="en-GB" sz="2700" dirty="0"/>
              <a:t>Too expensive to be formal</a:t>
            </a:r>
          </a:p>
          <a:p>
            <a:pPr marL="342900" lvl="1" indent="-342900">
              <a:lnSpc>
                <a:spcPct val="110000"/>
              </a:lnSpc>
              <a:buFont typeface="Wingdings" panose="05000000000000000000" pitchFamily="2" charset="2"/>
              <a:buChar char="ü"/>
            </a:pPr>
            <a:r>
              <a:rPr lang="en-GB" sz="2700" dirty="0"/>
              <a:t>The continuation of traditional activities</a:t>
            </a:r>
          </a:p>
          <a:p>
            <a:pPr marL="342900" lvl="1" indent="-342900">
              <a:lnSpc>
                <a:spcPct val="110000"/>
              </a:lnSpc>
              <a:buFont typeface="Wingdings" panose="05000000000000000000" pitchFamily="2" charset="2"/>
              <a:buChar char="ü"/>
            </a:pPr>
            <a:r>
              <a:rPr lang="en-GB" sz="2700" dirty="0"/>
              <a:t>Avoiding regulations</a:t>
            </a:r>
          </a:p>
          <a:p>
            <a:pPr marL="342900" lvl="1" indent="-342900">
              <a:lnSpc>
                <a:spcPct val="110000"/>
              </a:lnSpc>
              <a:buFont typeface="Wingdings" panose="05000000000000000000" pitchFamily="2" charset="2"/>
              <a:buChar char="ü"/>
            </a:pPr>
            <a:r>
              <a:rPr lang="en-GB" sz="1350" dirty="0"/>
              <a:t>	</a:t>
            </a:r>
            <a:r>
              <a:rPr lang="en-GB" sz="2700" dirty="0"/>
              <a:t>and so on……….</a:t>
            </a:r>
          </a:p>
          <a:p>
            <a:endParaRPr lang="en-US" dirty="0"/>
          </a:p>
        </p:txBody>
      </p:sp>
    </p:spTree>
    <p:custDataLst>
      <p:tags r:id="rId1"/>
    </p:custDataLst>
    <p:extLst>
      <p:ext uri="{BB962C8B-B14F-4D97-AF65-F5344CB8AC3E}">
        <p14:creationId xmlns:p14="http://schemas.microsoft.com/office/powerpoint/2010/main" val="36611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513" y="265610"/>
            <a:ext cx="6840760" cy="710952"/>
          </a:xfrm>
        </p:spPr>
        <p:txBody>
          <a:bodyPr>
            <a:normAutofit/>
          </a:bodyPr>
          <a:lstStyle/>
          <a:p>
            <a:r>
              <a:rPr lang="en-GB" dirty="0">
                <a:solidFill>
                  <a:schemeClr val="accent1"/>
                </a:solidFill>
              </a:rPr>
              <a:t>What is informality according to the 21</a:t>
            </a:r>
            <a:r>
              <a:rPr lang="en-GB" baseline="30000" dirty="0">
                <a:solidFill>
                  <a:schemeClr val="accent1"/>
                </a:solidFill>
              </a:rPr>
              <a:t>st</a:t>
            </a:r>
            <a:r>
              <a:rPr lang="en-GB" dirty="0">
                <a:solidFill>
                  <a:schemeClr val="accent1"/>
                </a:solidFill>
              </a:rPr>
              <a:t> ICLS resolution?</a:t>
            </a:r>
          </a:p>
        </p:txBody>
      </p:sp>
      <p:sp>
        <p:nvSpPr>
          <p:cNvPr id="5" name="Slide Number Placeholder 4"/>
          <p:cNvSpPr>
            <a:spLocks noGrp="1"/>
          </p:cNvSpPr>
          <p:nvPr>
            <p:ph type="sldNum" sz="quarter" idx="4294967295"/>
          </p:nvPr>
        </p:nvSpPr>
        <p:spPr>
          <a:xfrm>
            <a:off x="8077203" y="6355844"/>
            <a:ext cx="2133601" cy="365062"/>
          </a:xfrm>
          <a:prstGeom prst="rect">
            <a:avLst/>
          </a:prstGeom>
        </p:spPr>
        <p:txBody>
          <a:bodyPr/>
          <a:lstStyle/>
          <a:p>
            <a:fld id="{96B67CFE-2AD4-4F2F-9F31-94AB54646571}" type="slidenum">
              <a:rPr lang="en-GB" smtClean="0"/>
              <a:pPr/>
              <a:t>9</a:t>
            </a:fld>
            <a:endParaRPr lang="en-GB" dirty="0"/>
          </a:p>
        </p:txBody>
      </p:sp>
      <p:sp>
        <p:nvSpPr>
          <p:cNvPr id="7" name="Rounded Rectangle 6"/>
          <p:cNvSpPr/>
          <p:nvPr/>
        </p:nvSpPr>
        <p:spPr>
          <a:xfrm>
            <a:off x="984879" y="2222712"/>
            <a:ext cx="1896735" cy="2765140"/>
          </a:xfrm>
          <a:prstGeom prst="roundRect">
            <a:avLst/>
          </a:prstGeom>
          <a:solidFill>
            <a:schemeClr val="accent6">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2000" b="1" dirty="0">
                <a:ln w="0"/>
                <a:solidFill>
                  <a:schemeClr val="tx1"/>
                </a:solidFill>
              </a:rPr>
              <a:t>Procedures established by the government </a:t>
            </a:r>
          </a:p>
        </p:txBody>
      </p:sp>
      <p:sp>
        <p:nvSpPr>
          <p:cNvPr id="8" name="Rounded Rectangle 7"/>
          <p:cNvSpPr/>
          <p:nvPr/>
        </p:nvSpPr>
        <p:spPr>
          <a:xfrm>
            <a:off x="984879" y="5108360"/>
            <a:ext cx="1992634" cy="1749640"/>
          </a:xfrm>
          <a:prstGeom prst="roundRect">
            <a:avLst/>
          </a:prstGeom>
          <a:solidFill>
            <a:schemeClr val="accent4">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2000" b="1" dirty="0">
                <a:ln w="0"/>
                <a:solidFill>
                  <a:schemeClr val="tx1"/>
                </a:solidFill>
              </a:rPr>
              <a:t>Procedures to report economic activities, employees</a:t>
            </a:r>
          </a:p>
        </p:txBody>
      </p:sp>
      <p:sp>
        <p:nvSpPr>
          <p:cNvPr id="9" name="Rounded Rectangle 8"/>
          <p:cNvSpPr/>
          <p:nvPr/>
        </p:nvSpPr>
        <p:spPr>
          <a:xfrm>
            <a:off x="3025169" y="2222712"/>
            <a:ext cx="8279885" cy="2907642"/>
          </a:xfrm>
          <a:prstGeom prst="roundRect">
            <a:avLst/>
          </a:prstGeom>
          <a:solidFill>
            <a:schemeClr val="accent6">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600" dirty="0">
              <a:ln w="0"/>
              <a:solidFill>
                <a:schemeClr val="tx1"/>
              </a:solidFill>
              <a:effectLst>
                <a:outerShdw blurRad="38100" dist="19050" dir="2700000" algn="tl" rotWithShape="0">
                  <a:schemeClr val="dk1">
                    <a:alpha val="40000"/>
                  </a:schemeClr>
                </a:outerShdw>
              </a:effectLst>
            </a:endParaRPr>
          </a:p>
          <a:p>
            <a:pPr lvl="1"/>
            <a:r>
              <a:rPr lang="en-GB" sz="1600" dirty="0">
                <a:ln w="0"/>
                <a:solidFill>
                  <a:schemeClr val="tx1"/>
                </a:solidFill>
              </a:rPr>
              <a:t>Regulations that stipulate the responsibilities and obligations of the economic units and the workers;</a:t>
            </a:r>
          </a:p>
          <a:p>
            <a:pPr lvl="1"/>
            <a:endParaRPr lang="en-GB" sz="1600" dirty="0">
              <a:ln w="0"/>
              <a:solidFill>
                <a:schemeClr val="tx1"/>
              </a:solidFill>
            </a:endParaRPr>
          </a:p>
          <a:p>
            <a:pPr marL="742950" lvl="1" indent="-285750">
              <a:buFont typeface="Arial" panose="020B0604020202020204" pitchFamily="34" charset="0"/>
              <a:buChar char="•"/>
            </a:pPr>
            <a:r>
              <a:rPr lang="en-GB" sz="1600" b="1" dirty="0">
                <a:ln w="0"/>
                <a:solidFill>
                  <a:schemeClr val="tx1"/>
                </a:solidFill>
              </a:rPr>
              <a:t>Commercial law</a:t>
            </a:r>
            <a:r>
              <a:rPr lang="en-GB" sz="1600" dirty="0">
                <a:ln w="0"/>
                <a:solidFill>
                  <a:schemeClr val="tx1"/>
                </a:solidFill>
              </a:rPr>
              <a:t>: regulates the activities carried out by economic units, to engage in commercial contracts, to safeguard their intellectual and physical property, etc.</a:t>
            </a:r>
          </a:p>
          <a:p>
            <a:pPr marL="742950" lvl="1" indent="-285750">
              <a:buFont typeface="Arial" panose="020B0604020202020204" pitchFamily="34" charset="0"/>
              <a:buChar char="•"/>
            </a:pPr>
            <a:r>
              <a:rPr lang="en-GB" sz="1600" b="1" dirty="0">
                <a:ln w="0"/>
                <a:solidFill>
                  <a:schemeClr val="tx1"/>
                </a:solidFill>
              </a:rPr>
              <a:t>Labour laws </a:t>
            </a:r>
            <a:r>
              <a:rPr lang="en-GB" sz="1600" dirty="0">
                <a:ln w="0"/>
                <a:solidFill>
                  <a:schemeClr val="tx1"/>
                </a:solidFill>
              </a:rPr>
              <a:t>(annual paid leave; minimum wage, hours of work, etc..) and </a:t>
            </a:r>
            <a:r>
              <a:rPr lang="en-GB" sz="1600" b="1" dirty="0">
                <a:ln w="0"/>
                <a:solidFill>
                  <a:schemeClr val="tx1"/>
                </a:solidFill>
              </a:rPr>
              <a:t>social security laws</a:t>
            </a:r>
          </a:p>
          <a:p>
            <a:pPr marL="742950" lvl="1" indent="-285750">
              <a:buFont typeface="Arial" panose="020B0604020202020204" pitchFamily="34" charset="0"/>
              <a:buChar char="•"/>
            </a:pPr>
            <a:r>
              <a:rPr lang="en-GB" sz="1600" b="1" dirty="0">
                <a:ln w="0"/>
                <a:solidFill>
                  <a:schemeClr val="tx1"/>
                </a:solidFill>
              </a:rPr>
              <a:t>Procedures that regulates access to the institutional infrastructure </a:t>
            </a:r>
            <a:r>
              <a:rPr lang="en-GB" sz="1600" dirty="0">
                <a:ln w="0"/>
                <a:solidFill>
                  <a:schemeClr val="tx1"/>
                </a:solidFill>
              </a:rPr>
              <a:t>such as, markets, governmental support mechanisms and financial institutions including banks</a:t>
            </a:r>
          </a:p>
        </p:txBody>
      </p:sp>
      <p:sp>
        <p:nvSpPr>
          <p:cNvPr id="10" name="Rounded Rectangle 9"/>
          <p:cNvSpPr/>
          <p:nvPr/>
        </p:nvSpPr>
        <p:spPr>
          <a:xfrm>
            <a:off x="3158835" y="5259395"/>
            <a:ext cx="8146219" cy="1536053"/>
          </a:xfrm>
          <a:prstGeom prst="roundRect">
            <a:avLst/>
          </a:prstGeom>
          <a:solidFill>
            <a:schemeClr val="accent4">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GB" sz="1600" b="1" dirty="0">
                <a:ln w="0"/>
                <a:solidFill>
                  <a:schemeClr val="tx1"/>
                </a:solidFill>
              </a:rPr>
              <a:t>Fiscal obligations </a:t>
            </a:r>
            <a:r>
              <a:rPr lang="en-GB" sz="1600" dirty="0">
                <a:ln w="0"/>
                <a:solidFill>
                  <a:schemeClr val="tx1"/>
                </a:solidFill>
              </a:rPr>
              <a:t>: in order to pay taxes (on production, on sales)</a:t>
            </a:r>
          </a:p>
          <a:p>
            <a:pPr marL="285750" indent="-285750">
              <a:buFont typeface="Arial" panose="020B0604020202020204" pitchFamily="34" charset="0"/>
              <a:buChar char="•"/>
            </a:pPr>
            <a:r>
              <a:rPr lang="en-GB" sz="1600" b="1" dirty="0">
                <a:ln w="0"/>
                <a:solidFill>
                  <a:schemeClr val="tx1"/>
                </a:solidFill>
              </a:rPr>
              <a:t>Register employees for social security</a:t>
            </a:r>
            <a:r>
              <a:rPr lang="en-GB" sz="1600" dirty="0">
                <a:ln w="0"/>
                <a:solidFill>
                  <a:schemeClr val="tx1"/>
                </a:solidFill>
              </a:rPr>
              <a:t>, etc.</a:t>
            </a:r>
          </a:p>
        </p:txBody>
      </p:sp>
      <p:sp>
        <p:nvSpPr>
          <p:cNvPr id="6" name="TextBox 5">
            <a:extLst>
              <a:ext uri="{FF2B5EF4-FFF2-40B4-BE49-F238E27FC236}">
                <a16:creationId xmlns:a16="http://schemas.microsoft.com/office/drawing/2014/main" id="{AFB6C747-05A8-E71D-4B19-E29026571631}"/>
              </a:ext>
            </a:extLst>
          </p:cNvPr>
          <p:cNvSpPr txBox="1"/>
          <p:nvPr/>
        </p:nvSpPr>
        <p:spPr>
          <a:xfrm>
            <a:off x="886946" y="964565"/>
            <a:ext cx="10958449" cy="1287532"/>
          </a:xfrm>
          <a:prstGeom prst="rect">
            <a:avLst/>
          </a:prstGeom>
          <a:noFill/>
        </p:spPr>
        <p:txBody>
          <a:bodyPr wrap="square">
            <a:spAutoFit/>
          </a:bodyPr>
          <a:lstStyle/>
          <a:p>
            <a:pPr lvl="2">
              <a:lnSpc>
                <a:spcPct val="110000"/>
              </a:lnSpc>
            </a:pPr>
            <a:r>
              <a:rPr lang="en-GB" sz="1800" b="1" dirty="0">
                <a:solidFill>
                  <a:schemeClr val="accent1">
                    <a:lumMod val="75000"/>
                  </a:schemeClr>
                </a:solidFill>
              </a:rPr>
              <a:t>Broadly, it can be understood as activities, persons, economic units that are not –in law or in practice -being effectively covered by formal arrangements. </a:t>
            </a:r>
          </a:p>
          <a:p>
            <a:pPr lvl="2">
              <a:lnSpc>
                <a:spcPct val="110000"/>
              </a:lnSpc>
            </a:pPr>
            <a:r>
              <a:rPr lang="en-GB" b="1" dirty="0">
                <a:solidFill>
                  <a:schemeClr val="accent1">
                    <a:lumMod val="75000"/>
                  </a:schemeClr>
                </a:solidFill>
              </a:rPr>
              <a:t>Not effectively covered by regulations and procedures to protect and regulate the action and function of economic units, persons and their activities:</a:t>
            </a:r>
            <a:endParaRPr lang="en-GB" sz="1800" b="1" dirty="0">
              <a:solidFill>
                <a:schemeClr val="accent1">
                  <a:lumMod val="75000"/>
                </a:schemeClr>
              </a:solidFill>
            </a:endParaRPr>
          </a:p>
        </p:txBody>
      </p:sp>
    </p:spTree>
    <p:extLst>
      <p:ext uri="{BB962C8B-B14F-4D97-AF65-F5344CB8AC3E}">
        <p14:creationId xmlns:p14="http://schemas.microsoft.com/office/powerpoint/2010/main" val="34689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English+PowerPoint+Presentation</Template>
  <TotalTime>0</TotalTime>
  <Words>2810</Words>
  <Application>Microsoft Office PowerPoint</Application>
  <PresentationFormat>Widescreen</PresentationFormat>
  <Paragraphs>438</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Noto Sans</vt:lpstr>
      <vt:lpstr>Wingdings</vt:lpstr>
      <vt:lpstr>Wingdings 3</vt:lpstr>
      <vt:lpstr>ILO 2020</vt:lpstr>
      <vt:lpstr>Informal economy: A new statistical framework on the informal economy</vt:lpstr>
      <vt:lpstr>Content</vt:lpstr>
      <vt:lpstr>Statistical standards on informality</vt:lpstr>
      <vt:lpstr>Why was a revision necessary?</vt:lpstr>
      <vt:lpstr>21st ICLS resolution I  </vt:lpstr>
      <vt:lpstr>What is informality?  </vt:lpstr>
      <vt:lpstr>PowerPoint Presentation</vt:lpstr>
      <vt:lpstr>PowerPoint Presentation</vt:lpstr>
      <vt:lpstr>What is informality according to the 21st ICLS resolution?</vt:lpstr>
      <vt:lpstr>Not being covered –in law or in practice- </vt:lpstr>
      <vt:lpstr>Outline of the framework in the resolution concerning statistics on the informal economy    -Overarching concepts; Informal Economy, informal market economy,      informal work -Structure of the framework</vt:lpstr>
      <vt:lpstr>Informal Economy </vt:lpstr>
      <vt:lpstr>Informal work </vt:lpstr>
      <vt:lpstr>Outline of the framework in the resolution concerning statistics on the informal economy    -Overarching concepts; Informal Economy, informal market economy,      informal work -Structure of the framework</vt:lpstr>
      <vt:lpstr>The structure of the framework Informal productive activities by persons in the informal economy</vt:lpstr>
      <vt:lpstr>Informal productive activities for pay or profit</vt:lpstr>
      <vt:lpstr>The structure of the framework Informal productive activities by persons in the informal economy</vt:lpstr>
      <vt:lpstr>The structure of the framework Informal productive activities and forms of work other than employment</vt:lpstr>
      <vt:lpstr>The structure of the framework Informal productive activities by economic units in the informal economy</vt:lpstr>
      <vt:lpstr>The structure of the framework Informal production in the informal sector</vt:lpstr>
      <vt:lpstr>The structure of the framework Informal productive activities by economic units in the informal economy</vt:lpstr>
      <vt:lpstr>The structure of the framework Informal productive activities by economic units in the informal economy</vt:lpstr>
      <vt:lpstr>The structure of the framework Informal productive activities by economic units in the informal economy</vt:lpstr>
      <vt:lpstr>The structure of the framework Informal productive activities by economic units in the informal economy</vt:lpstr>
      <vt:lpstr>The structure of the framework Informal productive activities by economic units in the informal economy</vt:lpstr>
      <vt:lpstr>In addition:</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 Impacts on LFS and responses by NSOs</dc:title>
  <dc:creator>Walsh, Kieran</dc:creator>
  <cp:lastModifiedBy>Frosch, Michael Thye</cp:lastModifiedBy>
  <cp:revision>175</cp:revision>
  <dcterms:created xsi:type="dcterms:W3CDTF">2020-03-25T11:36:42Z</dcterms:created>
  <dcterms:modified xsi:type="dcterms:W3CDTF">2024-10-09T06:40:24Z</dcterms:modified>
</cp:coreProperties>
</file>